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ink/ink8.xml" ContentType="application/inkml+xml"/>
  <Override PartName="/ppt/ink/ink18.xml" ContentType="application/inkml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ink/ink6.xml" ContentType="application/inkml+xml"/>
  <Override PartName="/ppt/ink/ink7.xml" ContentType="application/inkml+xml"/>
  <Override PartName="/ppt/ink/ink16.xml" ContentType="application/inkml+xml"/>
  <Override PartName="/ppt/ink/ink17.xml" ContentType="application/inkml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ink/ink3.xml" ContentType="application/inkml+xml"/>
  <Override PartName="/ppt/ink/ink4.xml" ContentType="application/inkml+xml"/>
  <Override PartName="/ppt/ink/ink5.xml" ContentType="application/inkml+xml"/>
  <Override PartName="/ppt/ink/ink14.xml" ContentType="application/inkml+xml"/>
  <Override PartName="/ppt/ink/ink15.xml" ContentType="application/inkml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ink/ink1.xml" ContentType="application/inkml+xml"/>
  <Override PartName="/ppt/ink/ink2.xml" ContentType="application/inkml+xml"/>
  <Override PartName="/ppt/ink/ink12.xml" ContentType="application/inkml+xml"/>
  <Override PartName="/ppt/ink/ink13.xml" ContentType="application/inkml+xml"/>
  <Override PartName="/ppt/slideLayouts/slideLayout10.xml" ContentType="application/vnd.openxmlformats-officedocument.presentationml.slideLayout+xml"/>
  <Override PartName="/ppt/ink/ink10.xml" ContentType="application/inkml+xml"/>
  <Override PartName="/ppt/ink/ink11.xml" ContentType="application/inkml+xml"/>
  <Override PartName="/ppt/ink/ink20.xml" ContentType="application/inkml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ink/ink9.xml" ContentType="application/inkml+xml"/>
  <Override PartName="/ppt/ink/ink19.xml" ContentType="application/inkml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173A63-8D15-4BD5-AE25-37A65226F97D}" v="20" dt="2020-11-01T16:01:21.028"/>
    <p1510:client id="{CB41BEFF-1A40-423A-B440-1F210E113E20}" v="275" dt="2020-11-01T16:45:16.6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9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14000 5929 16383 0 0,'-4'5'0'0'0,"-8"11"0"0"0,-1 19 0 0 0,2 7 0 0 0,2 7 0 0 0,3-1 0 0 0,3-2 0 0 0,1 0 0 0 0,2 2 0 0 0,0-2 0 0 0,1-4 0 0 0,-6 1 0 0 0,-1 3 0 0 0,-5-2 0 0 0,0-3 0 0 0,1 6 0 0 0,-2 10 0 0 0,1 1 0 0 0,2-1 0 0 0,-2-4 0 0 0,0-2 0 0 0,-2 5 0 0 0,1 4 0 0 0,2 1 0 0 0,-2-6 0 0 0,1-6 0 0 0,3-7 0 0 0,-3 0 0 0 0,1-3 0 0 0,-3-8 0 0 0,1 0 0 0 0,2 1 0 0 0,3-1 0 0 0,-2 0 0 0 0,-5-2 0 0 0,-4 1 0 0 0,-5-6 0 0 0,-3-1 0 0 0,-2-6 0 0 0,-1-4 0 0 0,-1-6 0 0 0,0-3 0 0 0,-10-2 0 0 0,-12-12 0 0 0,-3-4 0 0 0,8-5 0 0 0,12-3 0 0 0,7-4 0 0 0,3-7 0 0 0,7-7 0 0 0,0 2 0 0 0,4-1 0 0 0,4-5 0 0 0,4 1 0 0 0,3 2 0 0 0,2 4 0 0 0,1 2 0 0 0,1 4 0 0 0,4 5 0 0 0,8 9 0 0 0,5 6 0 0 0,5 5 0 0 0,4 4 0 0 0,2 2 0 0 0,5 2 0 0 0,3-1 0 0 0,14 5 0 0 0,-1 7 0 0 0,-4 6 0 0 0,-6-1 0 0 0,-9 2 0 0 0,-9 2 0 0 0,-5 3 0 0 0,1 2 0 0 0,-3 1 0 0 0,0 5 0 0 0,4 8 0 0 0,2 1 0 0 0,-1-1 0 0 0,0 2 0 0 0,7 4 0 0 0,-2-2 0 0 0,1-3 0 0 0,0-4 0 0 0,1-3 0 0 0,1-3 0 0 0,0-2 0 0 0,1-6 0 0 0,-1-7 0 0 0,2-2 0 0 0,23 7 0 0 0,24 5 0 0 0,3 2 0 0 0,3-4 0 0 0,7-6 0 0 0,-2-6 0 0 0,4-5 0 0 0,1-4 0 0 0,-1-3 0 0 0,0-2 0 0 0,-3 0 0 0 0,5 0 0 0 0,-4 0 0 0 0,-8 0 0 0 0,-3-5 0 0 0,-10-1 0 0 0,-2-4 0 0 0,3-6 0 0 0,-6-4 0 0 0,-9 1 0 0 0,-4-1 0 0 0,-10-2 0 0 0,-3-1 0 0 0,-3-8 0 0 0,-2-2 0 0 0,-6-1 0 0 0,-9 1 0 0 0,-2-9 0 0 0,1-6 0 0 0,3-1 0 0 0,3-1 0 0 0,-3-2 0 0 0,5-2 0 0 0,-1-1 0 0 0,-5-1 0 0 0,-6 4 0 0 0,0-3 0 0 0,-2-8 0 0 0,-3 3 0 0 0,2-4 0 0 0,-1 0 0 0 0,-2 2 0 0 0,-1-5 0 0 0,-3-4 0 0 0,-2 4 0 0 0,0 0 0 0 0,-16-29 0 0 0,-10-7 0 0 0,0 3 0 0 0,-7 11 0 0 0,-2 4 0 0 0,-6 12 0 0 0,-5 5 0 0 0,0-2 0 0 0,-8 2 0 0 0,-9-2 0 0 0,1 6 0 0 0,6 4 0 0 0,2 3 0 0 0,-4 1 0 0 0,-13-5 0 0 0,-3 4 0 0 0,-5 2 0 0 0,1 0 0 0 0,4 10 0 0 0,-6 3 0 0 0,2 8 0 0 0,3 6 0 0 0,9 3 0 0 0,7 0 0 0 0,-3 5 0 0 0,0 2 0 0 0,1 3 0 0 0,4 5 0 0 0,3 4 0 0 0,1 3 0 0 0,3 2 0 0 0,-4 2 0 0 0,2 1 0 0 0,0 0 0 0 0,-7 0 0 0 0,-2-1 0 0 0,-7 1 0 0 0,-6-1 0 0 0,-1 0 0 0 0,-3 5 0 0 0,-2 2 0 0 0,1 4 0 0 0,10 1 0 0 0,2 2 0 0 0,6 5 0 0 0,0 4 0 0 0,4-3 0 0 0,7-4 0 0 0,7 0 0 0 0,6-2 0 0 0,8 0 0 0 0,5-1 0 0 0,1-3 0 0 0,4 1 0 0 0,1 4 0 0 0,-2 5 0 0 0,-3-2 0 0 0,2 2 0 0 0,0-3 0 0 0,-1 0 0 0 0,2 3 0 0 0,0 2 0 0 0,-2 3 0 0 0,2 2 0 0 0,1 2 0 0 0,-3 0 0 0 0,-2 5 0 0 0,-3 2 0 0 0,4 0 0 0 0,5-2 0 0 0,1-1 0 0 0,3-2 0 0 0,-1 0 0 0 0,1-2 0 0 0,-1 0 0 0 0,1 5 0 0 0,-2 1 0 0 0,-3 0 0 0 0,1-1 0 0 0,4-7-16383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17193 8363 16383 0 0,'5'0'0'0'0,"1"5"0"0"0,1 6 0 0 0,-2 7 0 0 0,-2 5 0 0 0,-1 3 0 0 0,0 3 0 0 0,-2 0 0 0 0,-5 31 0 0 0,-2 10 0 0 0,1-3 0 0 0,1-2 0 0 0,1-7 0 0 0,1-9 0 0 0,2-8 0 0 0,5-6 0 0 0,3-3 0 0 0,4-3 0 0 0,11-7 0 0 0,11-16 0 0 0,10-14 0 0 0,3-21 0 0 0,8-10 0 0 0,4-13 0 0 0,3-4 0 0 0,-4 0 0 0 0,-2-7 0 0 0,-10 2 0 0 0,-14 8 0 0 0,-11 17 0 0 0,-9 29 0 0 0,-7 27 0 0 0,-3 18 0 0 0,-3 9 0 0 0,0 1 0 0 0,-1-3 0 0 0,1-4 0 0 0,6 1 0 0 0,11-2 0 0 0,14-3 0 0 0,16-7 0 0 0,16-9 0 0 0,2-9 0 0 0,5-5 0 0 0,-4-5 0 0 0,2-2 0 0 0,5-1 0 0 0,-1-1 0 0 0,-6-4 0 0 0,-5-7 0 0 0,-12-6 0 0 0,-14-4 0 0 0,-13-4 0 0 0,-10-7 0 0 0,-6-2 0 0 0,-4 0 0 0 0,-3-4 0 0 0,1-1 0 0 0,-1-2 0 0 0,1-4 0 0 0,1-4 0 0 0,0 2 0 0 0,0-1 0 0 0,1-1 0 0 0,-10-18 0 0 0,-8-1 0 0 0,-11 12 0 0 0,0 9 0 0 0,-5 15 0 0 0,-2 11 0 0 0,0 11 0 0 0,1 7 0 0 0,-2 0 0 0 0,-1 0 0 0 0,1 2 0 0 0,3 0 0 0 0,1 2 0 0 0,2 0 0 0 0,-4 6 0 0 0,0 1 0 0 0,0 1 0 0 0,1 8 0 0 0,2 2 0 0 0,6 3 0 0 0,2 2 0 0 0,6 4 0 0 0,6 1 0 0 0,5 2 0 0 0,3 0 0 0 0,3 0 0 0 0,1 1 0 0 0,1 0 0 0 0,0-1 0 0 0,-5-5 0 0 0,-2-1 0 0 0,1 0 0 0 0,0-4-16383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18612 8615 16383 0 0,'0'5'0'0'0,"-5"6"0"0"0,-2 12 0 0 0,-4 1 0 0 0,-5 2 0 0 0,-1 2 0 0 0,-1 0 0 0 0,-4-4 0 0 0,-2-1 0 0 0,3 0 0 0 0,5 1 0 0 0,0-3 0 0 0,3-1 0 0 0,-2-3 0 0 0,3 0 0 0 0,2 2 0 0 0,4 3 0 0 0,2 3 0 0 0,2 1 0 0 0,2 2 0 0 0,-5 1 0 0 0,-1 0 0 0 0,1 1 0 0 0,0-1 0 0 0,2 6 0 0 0,1 1 0 0 0,1-1 0 0 0,1-1 0 0 0,0 4 0 0 0,0 4 0 0 0,0 1 0 0 0,0-2 0 0 0,1-3 0 0 0,-1-4 0 0 0,0-2 0 0 0,0-1 0 0 0,0-2 0 0 0,0 5 0 0 0,0 6 0 0 0,0 6 0 0 0,0 0 0 0 0,0-3 0 0 0,-5-3 0 0 0,-2-4 0 0 0,-4-3 0 0 0,0-3 0 0 0,-4 0 0 0 0,-4 3 0 0 0,-3 2 0 0 0,-4-5 0 0 0,-2-9 0 0 0,0-6 0 0 0,-7-7 0 0 0,-1-4 0 0 0,0-4 0 0 0,1 0 0 0 0,2-12 0 0 0,2-2 0 0 0,0-5 0 0 0,2-13 0 0 0,5-7 0 0 0,1-6 0 0 0,6-6 0 0 0,5-3 0 0 0,4 2 0 0 0,5 5 0 0 0,1 1 0 0 0,2 2 0 0 0,6 1 0 0 0,7 6 0 0 0,5 5 0 0 0,11-7 0 0 0,9-2 0 0 0,9-4 0 0 0,11 1 0 0 0,0 4 0 0 0,-5 2 0 0 0,-1 4 0 0 0,-9 2 0 0 0,-3 2 0 0 0,2 1 0 0 0,-1 0 0 0 0,-3-4 0 0 0,-2-2 0 0 0,1-9 0 0 0,-4-3 0 0 0,-4 2 0 0 0,-6 4 0 0 0,-2 9 0 0 0,-1 4 0 0 0,-2 3 0 0 0,0 5 0 0 0,1 2 0 0 0,-1-2 0 0 0,0 3 0 0 0,-2-1 0 0 0,0 3 0 0 0,3 4 0 0 0,-2-1 0 0 0,-4-4 0 0 0,1 1 0 0 0,3 4 0 0 0,-1-2 0 0 0,-4-4 0 0 0,6-3 0 0 0,5 1 0 0 0,4 4 0 0 0,2 5 0 0 0,1 3 0 0 0,-5 9 0 0 0,-1 8 0 0 0,-1 3 0 0 0,2-1 0 0 0,1-2 0 0 0,1-4 0 0 0,1-2 0 0 0,0-2 0 0 0,1-1 0 0 0,5-1 0 0 0,2-5 0 0 0,-5-7 0 0 0,-9-11 0 0 0,-7-7 0 0 0,-6-3 0 0 0,-5-1 0 0 0,-3 1 0 0 0,-2 0 0 0 0,0 2 0 0 0,-1 0 0 0 0,-4 1 0 0 0,-7 6 0 0 0,0 2 0 0 0,-9-6 0 0 0,-5 3 0 0 0,-3 5 0 0 0,-1 6 0 0 0,0 5 0 0 0,0 5 0 0 0,0 3 0 0 0,1 1 0 0 0,0 1 0 0 0,1 0 0 0 0,-1 0 0 0 0,2 0 0 0 0,4 4 0 0 0,1 7 0 0 0,1 1 0 0 0,3 3 0 0 0,0 5 0 0 0,3 2 0 0 0,5 13 0 0 0,4 5 0 0 0,3 1 0 0 0,2-3 0 0 0,2-2 0 0 0,0-3 0 0 0,1-2 0 0 0,0-1 0 0 0,0-2 0 0 0,-1 0 0 0 0,6 4 0 0 0,5-3 0 0 0,7-2 0 0 0,0 5 0 0 0,2 1 0 0 0,2-1 0 0 0,-2 5 0 0 0,0 1 0 0 0,7-7 0 0 0,-2-4 0 0 0,-5-1 0 0 0,0-6 0 0 0,-4-1 0 0 0,4-4 0 0 0,1 0 0 0 0,0-3 0 0 0,2-3 0 0 0,1-3 0 0 0,3-4 0 0 0,1-1 0 0 0,1-2 0 0 0,0-1 0 0 0,0-4 0 0 0,0-2 0 0 0,-14 0 0 0 0,-15 1 0 0 0,-13 7 0 0 0,-8 3 0 0 0,-7 1 0 0 0,-2 5 0 0 0,-2 5 0 0 0,-5 0 0 0 0,-1-2 0 0 0,6 1 0 0 0,3-1 0 0 0,2-3 0 0 0,6 1 0 0 0,5 4 0 0 0,7 5 0 0 0,9-2 0 0 0,5 2 0 0 0,1 2 0 0 0,5 2 0 0 0,5-3 0 0 0,0 0 0 0 0,3 2 0 0 0,-3 1 0 0 0,1-4 0 0 0,3-4 0 0 0,-2 0 0 0 0,6-4 0 0 0,8 2 0 0 0,9-1 0 0 0,3-4 0 0 0,3-3 0 0 0,-2-2 0 0 0,-2-2 0 0 0,-5-2 0 0 0,-3 0 0 0 0,-8-5 0 0 0,-4-2 0 0 0,0-5 0 0 0,-5-5 0 0 0,0 0 0 0 0,-3 3-16383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19860 8779 16383 0 0,'0'0'-16383'0'0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11165 11743 16383 0 0,'0'-10'0'0'0,"0"-8"0"0"0,0-6 0 0 0,0-9 0 0 0,0-8 0 0 0,0-3 0 0 0,0-18 0 0 0,0-3 0 0 0,10 9 0 0 0,8 24 0 0 0,6 22 0 0 0,4 13 0 0 0,7 16 0 0 0,-3 10 0 0 0,4 4 0 0 0,0-3 0 0 0,-1-2 0 0 0,-1 0 0 0 0,-2-6 0 0 0,-2-1 0 0 0,0-4 0 0 0,-1-5 0 0 0,0-5 0 0 0,0-3 0 0 0,10-3 0 0 0,2-1 0 0 0,6 0 0 0 0,-7-6 0 0 0,-4-7 0 0 0,-4 0 0 0 0,-2-4 0 0 0,-1-3 0 0 0,-1-4 0 0 0,0 3 0 0 0,-5-1 0 0 0,-2-1 0 0 0,2 4 0 0 0,-5-1 0 0 0,-14 14 0 0 0,-8 17 0 0 0,-13 12 0 0 0,-9 7 0 0 0,-10 3 0 0 0,-3 11 0 0 0,4 8 0 0 0,4-1 0 0 0,2-3 0 0 0,1 0 0 0 0,-10 1 0 0 0,-3 3 0 0 0,1 2 0 0 0,1 7 0 0 0,4-3 0 0 0,7 0 0 0 0,3-1 0 0 0,1 0 0 0 0,5 0 0 0 0,-4 0 0 0 0,1 1 0 0 0,5-1 0 0 0,0 1 0 0 0,3 0 0 0 0,0-10 0 0 0,-4-8 0 0 0,1-6 0 0 0,5-3 0 0 0,-2 2 0 0 0,2 0 0 0 0,-2-4 0 0 0,-3 1 0 0 0,-4 2 0 0 0,1 4 0 0 0,0 2 0 0 0,-2-1 0 0 0,-2-2 0 0 0,2-2 0 0 0,-3-1 0 0 0,-4-2 0 0 0,3-1 0 0 0,-3 0 0 0 0,-2 0 0 0 0,0-5 0 0 0,4-2 0 0 0,3-5 0 0 0,-1-5 0 0 0,1-4 0 0 0,-2-4 0 0 0,-1-3 0 0 0,-1-6 0 0 0,0-2 0 0 0,4-5 0 0 0,6-11 0 0 0,7-5 0 0 0,4-4 0 0 0,4-1 0 0 0,3-5 0 0 0,5 5 0 0 0,3 2 0 0 0,10 1 0 0 0,11 7 0 0 0,6 7 0 0 0,11 5 0 0 0,4 6 0 0 0,-3 3 0 0 0,2 2 0 0 0,-4 1 0 0 0,-4 0 0 0 0,-4 1 0 0 0,-4 4 0 0 0,-1 6 0 0 0,-8 6 0 0 0,-7 5 0 0 0,-2 3 0 0 0,2 3 0 0 0,-2 1 0 0 0,1 0 0 0 0,3-5 0 0 0,-2-1 0 0 0,2-6 0 0 0,1-5 0 0 0,4-5 0 0 0,1-4 0 0 0,2-2 0 0 0,2-2 0 0 0,5-6 0 0 0,2-7 0 0 0,-5-6 0 0 0,-3-4 0 0 0,-2-4 0 0 0,-4-2 0 0 0,-7-1 0 0 0,0 0 0 0 0,1 4 0 0 0,4-2 0 0 0,-2-2 0 0 0,-4-1 0 0 0,-5 1 0 0 0,-3-1 0 0 0,-3 1 0 0 0,-2 0 0 0 0,-1 1 0 0 0,-1 0 0 0 0,0 0 0 0 0,1 0 0 0 0,-1 0 0 0 0,1 10 0 0 0,-1 13 0 0 0,1 17 0 0 0,0 13 0 0 0,0 6 0 0 0,0 3 0 0 0,0 1 0 0 0,0 5 0 0 0,0 0 0 0 0,0 4 0 0 0,0-1 0 0 0,0-3 0 0 0,0-2 0 0 0,5-3 0 0 0,7-3 0 0 0,5-1 0 0 0,1-1 0 0 0,2 0 0 0 0,2-6 0 0 0,-2-1 0 0 0,0-5 0 0 0,2-4 0 0 0,2-6 0 0 0,2-3 0 0 0,1-3 0 0 0,1-11 0 0 0,1-8 0 0 0,5-7 0 0 0,2-4 0 0 0,-5-2 0 0 0,-3 0 0 0 0,3-5 0 0 0,-3-2 0 0 0,-1 6 0 0 0,-6-1 0 0 0,-6 0 0 0 0,-1 5 0 0 0,-3 3 0 0 0,-3 1 0 0 0,-3-1 0 0 0,-2-6 0 0 0,-2-3 0 0 0,-1 0 0 0 0,0 1 0 0 0,-1 1 0 0 0,0 0 0 0 0,1 12 0 0 0,0 13 0 0 0,-1 14 0 0 0,1 9 0 0 0,0 8 0 0 0,0 5 0 0 0,0 1 0 0 0,0 2 0 0 0,0 0 0 0 0,0-1 0 0 0,0 4 0 0 0,0 2 0 0 0,0-1 0 0 0,0-2 0 0 0,0-2 0 0 0,0 0 0 0 0,5-2 0 0 0,7-1 0 0 0,5 0 0 0 0,6-5 0 0 0,4-2 0 0 0,1-5 0 0 0,12-4 0 0 0,8-6 0 0 0,11-3 0 0 0,1-8 0 0 0,4-12 0 0 0,2-9 0 0 0,-1-5 0 0 0,-7-7 0 0 0,-7-3 0 0 0,-9 1 0 0 0,-5 2 0 0 0,-10 3 0 0 0,-4-3 0 0 0,-2-6 0 0 0,-3-4 0 0 0,-6 0 0 0 0,-4 4 0 0 0,-4 3 0 0 0,-3 5 0 0 0,-1 2 0 0 0,0 3 0 0 0,-1 1 0 0 0,0 0 0 0 0,0 1 0 0 0,5 5 0 0 0,3 11 0 0 0,-1 12 0 0 0,4 7 0 0 0,5 7 0 0 0,0 6 0 0 0,2-1 0 0 0,4-3 0 0 0,2 1 0 0 0,13-3 0 0 0,10-4 0 0 0,12-4 0 0 0,6-2 0 0 0,1-2 0 0 0,1-7 0 0 0,-12 3 0 0 0,-20 7 0 0 0,-20 7 0 0 0,-13 6 0 0 0,-11 6 0 0 0,-9-2 0 0 0,-2 1 0 0 0,-21 11 0 0 0,-9-1 0 0 0,0 0 0 0 0,8-1 0 0 0,6-2 0 0 0,5-5 0 0 0,3-7 0 0 0,2-2 0 0 0,0-3 0 0 0,4 1 0 0 0,2-3 0 0 0,-1-2 0 0 0,4 2 0 0 0,9-1 0 0 0,12-2 0 0 0,10-3 0 0 0,7-1 0 0 0,6 2 0 0 0,3 11 0 0 0,7 12 0 0 0,2 2 0 0 0,-6 4 0 0 0,-3 2 0 0 0,3 0 0 0 0,-3-2 0 0 0,-2-12 0 0 0,-6-14 0 0 0,-6-20 0 0 0,-1-6 0 0 0,2-7 0 0 0,4-8 0 0 0,-3-4 0 0 0,2-1 0 0 0,7 2 0 0 0,0 0 0 0 0,-1 8 0 0 0,6 2 0 0 0,-2 2 0 0 0,-2 3 0 0 0,0 7 0 0 0,-4-1 0 0 0,-2 3 0 0 0,-4-2 0 0 0,4-4 0 0 0,5-4 0 0 0,-3-3 0 0 0,-5 13 0 0 0,-6 22 0 0 0,-5 19 0 0 0,-3 10 0 0 0,-3 3 0 0 0,4 4 0 0 0,5-1 0 0 0,2-4 0 0 0,3-3 0 0 0,4-4 0 0 0,4-8 0 0 0,-2-13 0 0 0,1-15 0 0 0,-5-11 0 0 0,-3-4-16383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13298 11912 16383 0 0,'0'0'-16383'0'0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13319 12968 16383 0 0,'5'5'0'0'0,"11"2"0"0"0,9 4 0 0 0,19 1 0 0 0,61-17 0 0 0,13-13 0 0 0,-14-12 0 0 0,-24-7 0 0 0,-26-6 0 0 0,-22-2 0 0 0,-16 3 0 0 0,-12 3 0 0 0,-1 9 0 0 0,-1 13 0 0 0,5 16 0 0 0,0 12 0 0 0,4 4 0 0 0,5 0 0 0 0,5-2 0 0 0,-1-9 0 0 0,-4-10 0 0 0,-5-9 0 0 0,-4-7 0 0 0,-3-4 0 0 0,-3-3 0 0 0,-1-6 0 0 0,-1-3 0 0 0,0 1 0 0 0,-4 7 0 0 0,-8 3 0 0 0,0 1 0 0 0,-3 6 0 0 0,-5 5 0 0 0,3 1 0 0 0,3-2 0 0 0,-5 1 0 0 0,-4-1 0 0 0,-9-3 0 0 0,-2-4 0 0 0,-1 3 0 0 0,1 5 0 0 0,1 4 0 0 0,2 4 0 0 0,1 4 0 0 0,1 2 0 0 0,1 1 0 0 0,0 1 0 0 0,0 0 0 0 0,1 5 0 0 0,-1 6 0 0 0,0 1 0 0 0,5 4 0 0 0,2 3 0 0 0,4 4 0 0 0,1 2 0 0 0,3 2 0 0 0,3 1 0 0 0,5 1 0 0 0,2-1 0 0 0,3 1 0 0 0,1 0 0 0 0,0-1 0 0 0,1 0 0 0 0,0 0 0 0 0,-1 0 0 0 0,1 0 0 0 0,-1 0 0 0 0,0 0 0 0 0,5-5 0 0 0,2-6-16383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13861 12504 16383 0 0,'0'5'0'0'0,"0"12"0"0"0,0 7 0 0 0,0 5 0 0 0,-5 2 0 0 0,-2 1 0 0 0,-4 0 0 0 0,0 0 0 0 0,1-1 0 0 0,7-1 0 0 0,35-6 0 0 0,16-6 0 0 0,9-7 0 0 0,1-5 0 0 0,-5-3 0 0 0,-6-3 0 0 0,-7-1 0 0 0,-5 0 0 0 0,-3 0 0 0 0,-3-5 0 0 0,-1-7 0 0 0,-5-5 0 0 0,-2-5 0 0 0,-4 2-16383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15198 12891 16383 0 0,'-5'0'0'0'0,"-1"5"0"0"0,-6 7 0 0 0,1 5 0 0 0,1 6 0 0 0,3 9 0 0 0,2 8 0 0 0,2 2 0 0 0,2 0 0 0 0,1-3 0 0 0,5-3 0 0 0,7-3 0 0 0,11-2 0 0 0,7-6 0 0 0,3-8 0 0 0,11-6 0 0 0,12-5 0 0 0,7-4 0 0 0,8-2 0 0 0,1-11 0 0 0,-2-9 0 0 0,-3-15 0 0 0,-7-12 0 0 0,-10-3 0 0 0,-13-2 0 0 0,-7-3 0 0 0,-5-2 0 0 0,-1-5 0 0 0,-5-18 0 0 0,-1-9 0 0 0,2-5 0 0 0,12-11 0 0 0,6-7 0 0 0,5-5 0 0 0,2-1 0 0 0,2 4 0 0 0,3-4 0 0 0,-7 9 0 0 0,-5 4 0 0 0,-5 4 0 0 0,-8 5 0 0 0,-8 8 0 0 0,-2 10 0 0 0,-4 8 0 0 0,-3 11 0 0 0,-4 11 0 0 0,-1 9 0 0 0,-3 15 0 0 0,0 17 0 0 0,-1 25 0 0 0,1 18 0 0 0,-1 9 0 0 0,-5 6 0 0 0,0 5 0 0 0,-1-3 0 0 0,2 0 0 0 0,1-4 0 0 0,2-1 0 0 0,1 1 0 0 0,1 3 0 0 0,0-3 0 0 0,0 0 0 0 0,0-3 0 0 0,0 0 0 0 0,1-3 0 0 0,-1 2 0 0 0,0-3 0 0 0,0-3 0 0 0,0 2 0 0 0,5 3 0 0 0,6-5 0 0 0,7 0 0 0 0,5 4 0 0 0,3 4 0 0 0,3-1 0 0 0,1-4 0 0 0,5-3 0 0 0,-3-4 0 0 0,2-8 0 0 0,1-8 0 0 0,-5-3 0 0 0,-4-3 0 0 0,4 0 0 0 0,3-2 0 0 0,-1-3 0 0 0,20-7 0 0 0,5-4 0 0 0,-1-12 0 0 0,-6-3 0 0 0,-7-3 0 0 0,-4-3 0 0 0,-11-3 0 0 0,-4-1 0 0 0,-1-6 0 0 0,0-2 0 0 0,-4-5 0 0 0,-5 0 0 0 0,-4 1 0 0 0,0-1 0 0 0,3 5 0 0 0,5 0 0 0 0,0-5 0 0 0,1 1 0 0 0,-3-4 0 0 0,-4 1 0 0 0,2 4 0 0 0,-3-3 0 0 0,2 2 0 0 0,5 2 0 0 0,-2 3 0 0 0,1 3 0 0 0,4 1 0 0 0,-3 1 0 0 0,-4 11 0 0 0,-4 14 0 0 0,-9 17 0 0 0,-10 11 0 0 0,-3 8 0 0 0,1 2 0 0 0,-3 2 0 0 0,-5 3 0 0 0,2 2 0 0 0,-1-3 0 0 0,2-1 0 0 0,-1 2 0 0 0,2 5 0 0 0,-1 10 0 0 0,2 1 0 0 0,4 1 0 0 0,3-4 0 0 0,-2-1 0 0 0,1-4 0 0 0,1-4 0 0 0,2-1 0 0 0,2-1 0 0 0,2-3 0 0 0,0-3 0 0 0,1-2 0 0 0,0-2 0 0 0,1 0 0 0 0,-1-2 0 0 0,0 1 0 0 0,1-1 0 0 0,-1 1 0 0 0,5-6 0 0 0,1 0 0 0 0,1-1 0 0 0,3-3 0 0 0,0 0 0 0 0,3 2 0 0 0,0 1 0 0 0,2-2 0 0 0,14 1 0 0 0,1 0 0 0 0,6-2 0 0 0,2-5 0 0 0,-1-4 0 0 0,8-5 0 0 0,2-2 0 0 0,-3-2 0 0 0,-4-2 0 0 0,-3 0 0 0 0,-4 0 0 0 0,-7-4 0 0 0,7-12 0 0 0,-2-8 0 0 0,-2-4 0 0 0,-1-3 0 0 0,1 0 0 0 0,-1-5 0 0 0,0-1 0 0 0,-4 1 0 0 0,3-3 0 0 0,-3 0 0 0 0,-5 3 0 0 0,-7 2 0 0 0,-4 2 0 0 0,-4 1 0 0 0,-3 3 0 0 0,-1 0 0 0 0,-1 0 0 0 0,-10 0 0 0 0,-9 1 0 0 0,-4-1 0 0 0,-5 5 0 0 0,-1 7 0 0 0,-1 6 0 0 0,-5 5 0 0 0,-1 3 0 0 0,-5 3 0 0 0,-4 5 0 0 0,5 8 0 0 0,5 1 0 0 0,3-1 0 0 0,3 1 0 0 0,6 4 0 0 0,3 8 0 0 0,4 5 0 0 0,6 7 0 0 0,4 2 0 0 0,3 4 0 0 0,3 0 0 0 0,1 1 0 0 0,1-1 0 0 0,0-3 0 0 0,0-4 0 0 0,5-4 0 0 0,6-1 0 0 0,6-3 0 0 0,5 0 0 0 0,3-5 0 0 0,3-3 0 0 0,-4 1 0 0 0,3 2 0 0 0,8 1 0 0 0,-4 1 0 0 0,4 2 0 0 0,5 1 0 0 0,6-5 0 0 0,9-2 0 0 0,1-4 0 0 0,-6-5 0 0 0,-5-5 0 0 0,-16-4 0 0 0,-23-2 0 0 0,-22 3 0 0 0,-24 6 0 0 0,-10 5 0 0 0,-6 6 0 0 0,-5-1 0 0 0,5 0 0 0 0,0-3 0 0 0,5-4 0 0 0,12 0 0 0 0,11 2 0 0 0,11 4 0 0 0,8 3 0 0 0,5 3 0 0 0,8 7 0 0 0,9 2 0 0 0,6 1 0 0 0,0-1 0 0 0,2-7 0 0 0,-4-3 0 0 0,1-5 0 0 0,2-2 0 0 0,2-4 0 0 0,-3 1 0 0 0,6-2 0 0 0,2-4 0 0 0,2-2 0 0 0,1-4 0 0 0,-5-6 0 0 0,-2-8 0 0 0,0-2 0 0 0,0 1 0 0 0,2 2 0 0 0,-4-1 0 0 0,-6-4 0 0 0,-5 0-16383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17489 12946 16383 0 0,'0'-5'0'0'0,"0"-7"0"0"0,5-15 0 0 0,11-14 0 0 0,9-5 0 0 0,9-13 0 0 0,8-18 0 0 0,3-4 0 0 0,4-10 0 0 0,-8-2 0 0 0,-4 3 0 0 0,-5 13 0 0 0,-2 4 0 0 0,-7 6 0 0 0,-7 8 0 0 0,-6 0 0 0 0,-5-1 0 0 0,-3 6 0 0 0,-2 2 0 0 0,-1 0 0 0 0,-1-1 0 0 0,1-1 0 0 0,0 3 0 0 0,0 1 0 0 0,1 3 0 0 0,0 1 0 0 0,0 3 0 0 0,0 13 0 0 0,0 22 0 0 0,0 32 0 0 0,-5 17 0 0 0,-2 11 0 0 0,-14 61 0 0 0,-3 21 0 0 0,1 3 0 0 0,6-12 0 0 0,5-23 0 0 0,5-23 0 0 0,-2-16 0 0 0,2-8 0 0 0,1-9 0 0 0,1-7 0 0 0,3-6 0 0 0,15-8 0 0 0,22-8 0 0 0,8-7 0 0 0,12-6 0 0 0,7-8 0 0 0,-2-8 0 0 0,-2-7 0 0 0,0-6 0 0 0,-1 3 0 0 0,-5-2 0 0 0,-6 0 0 0 0,-6-1 0 0 0,-6 3 0 0 0,-2 0 0 0 0,-3 0 0 0 0,-1 3 0 0 0,-5 0 0 0 0,-7 8 0 0 0,-20 16 0 0 0,-20 17 0 0 0,-21 14 0 0 0,-17 7 0 0 0,-8 5 0 0 0,-11-1 0 0 0,2 3 0 0 0,10-9 0 0 0,12-10 0 0 0,16-6 0 0 0,9-7 0 0 0,11-2 0 0 0,13-3 0 0 0,14-5 0 0 0,10 3 0 0 0,7 3 0 0 0,15 9 0 0 0,6 2 0 0 0,0-5 0 0 0,-2 0 0 0 0,-9 1 0 0 0,-4-2 0 0 0,2-1 0 0 0,-4 3 0 0 0,-2 2 0 0 0,1-3 0 0 0,-1 1 0 0 0,2-4 0 0 0,0-5 0 0 0,1-4 0 0 0,1-3 0 0 0,15-4 0 0 0,14-5 0 0 0,13-8 0 0 0,-1-7 0 0 0,-3 0 0 0 0,-7-1 0 0 0,-14-3 0 0 0,-16-2 0 0 0,-11 8 0 0 0,-11 12 0 0 0,-5 11 0 0 0,-4 11 0 0 0,3 6 0 0 0,2 5 0 0 0,5-3 0 0 0,5-5 0 0 0,6-2 0 0 0,14-3 0 0 0,6-5 0 0 0,2-3 0 0 0,-2-4 0 0 0,2-2 0 0 0,-1-1 0 0 0,-2 5 0 0 0,-4 0 0 0 0,-2 1 0 0 0,-2-2 0 0 0,-6-11 0 0 0,-8-9 0 0 0,-6-11 0 0 0,0-7 0 0 0,-3-8 0 0 0,-1 0 0 0 0,-3-4 0 0 0,-2-4 0 0 0,-1-3 0 0 0,-1 3 0 0 0,-1 4 0 0 0,1 6 0 0 0,0 4 0 0 0,-1 3 0 0 0,1-2 0 0 0,0 0 0 0 0,0 1 0 0 0,-5 1 0 0 0,-2 1 0 0 0,-4 2 0 0 0,-6 0 0 0 0,1 1 0 0 0,-2 0 0 0 0,-4 5 0 0 0,-7 2 0 0 0,-3 4 0 0 0,-2 6 0 0 0,-5 5 0 0 0,-1 3 0 0 0,2 2 0 0 0,3 7 0 0 0,1 3 0 0 0,2-1 0 0 0,2-1 0 0 0,6 3 0 0 0,2 5 0 0 0,-1 1 0 0 0,0 2 0 0 0,3 8 0 0 0,0 5 0 0 0,3 2 0 0 0,6 1 0 0 0,3-1 0 0 0,-1-5 0 0 0,1-3 0 0 0,1 0 0 0 0,3 0 0 0 0,1 2 0 0 0,1 1 0 0 0,2 0 0 0 0,0 2 0 0 0,0-6-16383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18886 12482 16383 0 0,'5'0'0'0'0,"1"5"0"0"0,1 6 0 0 0,-2 7 0 0 0,-2 5 0 0 0,0 3 0 0 0,3 17 0 0 0,1 12 0 0 0,-1 0 0 0 0,-1-3 0 0 0,3-6 0 0 0,5-6 0 0 0,1-5 0 0 0,3-8 0 0 0,-2-4 0 0 0,-3-1 0 0 0,1-4 0 0 0,3 0 0 0 0,4-3 0 0 0,9-5 0 0 0,4-3 0 0 0,1-3 0 0 0,0-3 0 0 0,-1-1 0 0 0,-1 0 0 0 0,-1-6 0 0 0,-1-11 0 0 0,0-13 0 0 0,-6-11 0 0 0,-2-8 0 0 0,-4-2 0 0 0,-1-5 0 0 0,-3-5 0 0 0,1 0 0 0 0,-2 4 0 0 0,1-3 0 0 0,-1 0 0 0 0,-3 4 0 0 0,-3 2 0 0 0,-3 6 0 0 0,3-5 0 0 0,0-2 0 0 0,-1 3 0 0 0,-1 0 0 0 0,-2-1 0 0 0,-2-1 0 0 0,0-1 0 0 0,4-1 0 0 0,2-1 0 0 0,-1-1 0 0 0,-2 5 0 0 0,0 1 0 0 0,3 0 0 0 0,0-1 0 0 0,5 3 0 0 0,-1 6 0 0 0,-1 4 0 0 0,-3 6 0 0 0,-3 17 0 0 0,-1 22 0 0 0,-2 19 0 0 0,-1 17 0 0 0,-5 5 0 0 0,-12 15 0 0 0,-3 7 0 0 0,-3-3 0 0 0,3-3 0 0 0,-1 2 0 0 0,-1 2 0 0 0,2-2 0 0 0,6-7 0 0 0,-1-2 0 0 0,-2-2 0 0 0,2 1 0 0 0,3-5 0 0 0,4 0 0 0 0,3-3 0 0 0,-3-1 0 0 0,1 3 0 0 0,1 3 0 0 0,2-3 0 0 0,1-4 0 0 0,1-4 0 0 0,2-5 0 0 0,-1-3 0 0 0,2-2 0 0 0,-1-2 0 0 0,0 1 0 0 0,1-1 0 0 0,-1 0 0 0 0,0 0 0 0 0,5-4 0 0 0,6-2 0 0 0,7 1 0 0 0,5-4 0 0 0,-2-1 0 0 0,1-2 0 0 0,2 0 0 0 0,1-2 0 0 0,2-4 0 0 0,1-3 0 0 0,0-3 0 0 0,1-2 0 0 0,0-2 0 0 0,1 0 0 0 0,4-6 0 0 0,2-1 0 0 0,-1 0 0 0 0,4 1 0 0 0,-5-2 0 0 0,2-1 0 0 0,0 1 0 0 0,-7 3-16383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15118 6401 16383 0 0,'10'0'0'0'0,"13"-5"0"0"0,22-11 0 0 0,14-9 0 0 0,11-9 0 0 0,24-9 0 0 0,0 3 0 0 0,-5 4 0 0 0,-9-3 0 0 0,-12 1 0 0 0,-4 7 0 0 0,-7 3 0 0 0,-9 7 0 0 0,-12 12 0 0 0,-7 12 0 0 0,-9 16 0 0 0,-8 9 0 0 0,-6 5 0 0 0,1 2 0 0 0,0 0 0 0 0,-2-1 0 0 0,3-7 0 0 0,6-2 0 0 0,4-2 0 0 0,5-3 0 0 0,4-6 0 0 0,1-5 0 0 0,2-4 0 0 0,0-3 0 0 0,-5-7 0 0 0,-2-3 0 0 0,-5-4 0 0 0,-5-5 0 0 0,-5-6 0 0 0,-4-2 0 0 0,-2-3 0 0 0,-2 13 0 0 0,-1 15 0 0 0,-5 17 0 0 0,-7 10 0 0 0,-5 6 0 0 0,-10 7 0 0 0,-1 1 0 0 0,1-1 0 0 0,-1-7 0 0 0,0 1 0 0 0,-9 3 0 0 0,-4 2 0 0 0,0-2 0 0 0,3-2 0 0 0,3-1 0 0 0,2-8 0 0 0,3-7 0 0 0,1 2 0 0 0,1 3 0 0 0,0 2 0 0 0,1-3 0 0 0,-5 4 0 0 0,-3 3 0 0 0,2-4 0 0 0,0-2 0 0 0,1 1 0 0 0,2 0 0 0 0,1-3 0 0 0,0-2 0 0 0,1-3 0 0 0,-4 0 0 0 0,-3-2 0 0 0,1-5 0 0 0,1-3 0 0 0,7-9 0 0 0,2-3 0 0 0,6-6 0 0 0,7-5 0 0 0,4-7 0 0 0,4-2 0 0 0,3-3 0 0 0,1-2 0 0 0,6 0 0 0 0,7 5 0 0 0,6 6 0 0 0,4 7 0 0 0,4 0 0 0 0,2 3 0 0 0,1 2 0 0 0,0 3 0 0 0,1 1 0 0 0,-1 12 0 0 0,-1 4 0 0 0,1 5 0 0 0,-6 4 0 0 0,-6 4 0 0 0,-2-4 0 0 0,2 1 0 0 0,-3 0 0 0 0,2-3 0 0 0,-3 0 0 0 0,2 1 0 0 0,2 3 0 0 0,4-4 0 0 0,3 0 0 0 0,-3 2 0 0 0,0 2 0 0 0,0-3 0 0 0,3-1 0 0 0,1 2 0 0 0,1-3 0 0 0,2-5 0 0 0,-1 0 0 0 0,2-2 0 0 0,-1-3 0 0 0,0-3 0 0 0,0-8 0 0 0,1-8 0 0 0,-1-8 0 0 0,0 0 0 0 0,-5-2 0 0 0,-2-3 0 0 0,1 3 0 0 0,-4-1 0 0 0,0-1 0 0 0,6-2 0 0 0,0-2 0 0 0,-1-1 0 0 0,2-1 0 0 0,1 4 0 0 0,-5 1 0 0 0,0 0 0 0 0,0-1 0 0 0,-3-2 0 0 0,-5-1 0 0 0,0 4 0 0 0,-2 1 0 0 0,2-1 0 0 0,3 4 0 0 0,-1 0 0 0 0,-4-2 0 0 0,2-2 0 0 0,-2-2 0 0 0,-3-2 0 0 0,2 4 0 0 0,-1 1 0 0 0,-2-1 0 0 0,-2-2 0 0 0,-3-1 0 0 0,-1-1 0 0 0,-2 9 0 0 0,-5 7 0 0 0,-2 11 0 0 0,-4 15 0 0 0,-1 10 0 0 0,1 6 0 0 0,4 2 0 0 0,-3 1 0 0 0,1-1 0 0 0,1-1 0 0 0,3-1 0 0 0,2 0 0 0 0,1-2 0 0 0,1 0 0 0 0,1 0 0 0 0,0 0 0 0 0,1 0 0 0 0,-1 0 0 0 0,1 0 0 0 0,-1 0 0 0 0,0-1 0 0 0,0 1 0 0 0,0 0 0 0 0,0 0 0 0 0,0 0 0 0 0,0 0 0 0 0,5 0 0 0 0,7 0 0 0 0,0 0 0 0 0,5-4 0 0 0,3-3 0 0 0,3 1 0 0 0,3-4 0 0 0,2-5 0 0 0,6-5 0 0 0,12-9 0 0 0,8-10 0 0 0,10-7 0 0 0,9-6 0 0 0,6-5 0 0 0,5 4 0 0 0,-7 0 0 0 0,-7-1 0 0 0,0 4 0 0 0,-7 1 0 0 0,0-6 0 0 0,-1 1 0 0 0,0 0 0 0 0,-12 0 0 0 0,-13-2 0 0 0,-14 0 0 0 0,-11-6 0 0 0,-6-3 0 0 0,-6 1 0 0 0,-2 1 0 0 0,-5 6 0 0 0,-2 3 0 0 0,-5-4 0 0 0,1-2 0 0 0,2-1 0 0 0,-2 1 0 0 0,-3 0 0 0 0,0 0 0 0 0,-1 6 0 0 0,-3 2 0 0 0,-3 5 0 0 0,2 1 0 0 0,0 3 0 0 0,-1 4 0 0 0,-8 3 0 0 0,-2 4 0 0 0,-2 1 0 0 0,1 2 0 0 0,1 1 0 0 0,0 0 0 0 0,1 4 0 0 0,7 17 0 0 0,1 15 0 0 0,5 10 0 0 0,6 2 0 0 0,4 3 0 0 0,4 2 0 0 0,3 3 0 0 0,1-5 0 0 0,1-1 0 0 0,5 2 0 0 0,7 0 0 0 0,10 2 0 0 0,7 1 0 0 0,8 6 0 0 0,2 2 0 0 0,0-9 0 0 0,2-5 0 0 0,10 4 0 0 0,-5-2 0 0 0,-5-10 0 0 0,-5-12 0 0 0,-9-6 0 0 0,-3-7 0 0 0,-3-7 0 0 0,2 0 0 0 0,0-2 0 0 0,2-1 0 0 0,1-4 0 0 0,-19 0 0 0 0,-20-2 0 0 0,-19-1 0 0 0,-13-1 0 0 0,-4 1 0 0 0,-5 0 0 0 0,-2-1 0 0 0,-2 1 0 0 0,9 5 0 0 0,2 6 0 0 0,5 7 0 0 0,9 5 0 0 0,5-2 0 0 0,7 6 0 0 0,2-2 0 0 0,4 0 0 0 0,4 1 0 0 0,5 0 0 0 0,2 1 0 0 0,2 1 0 0 0,1 6 0 0 0,1 1 0 0 0,0 0 0 0 0,0 0 0 0 0,4-8 0 0 0,2-2 0 0 0,0-1 0 0 0,3 1 0 0 0,0 0 0 0 0,8 2 0 0 0,11 0 0 0 0,11 7 0 0 0,-2 1 0 0 0,2-5 0 0 0,0-2 0 0 0,-7-2 0 0 0,-4-4 0 0 0,-3-2 0 0 0,0-4 0 0 0,0-4 0 0 0,1-5 0 0 0,-4-9 0 0 0,-7-3-16383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2820 3762 16383 0 0,'0'0'-16383'0'0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17193 7767 16383 0 0,'0'-5'0'0'0,"0"-6"0"0"0,5-12 0 0 0,6-16 0 0 0,7-7 0 0 0,5-5 0 0 0,8-9 0 0 0,9-4 0 0 0,3 0 0 0 0,-7 4 0 0 0,-4 4 0 0 0,8-9 0 0 0,6-3 0 0 0,1 0 0 0 0,2 2 0 0 0,-8-3 0 0 0,-5-4 0 0 0,-9 5 0 0 0,-9 4 0 0 0,-8 9 0 0 0,0 3 0 0 0,2-4 0 0 0,0 2 0 0 0,-2 6 0 0 0,-3 1 0 0 0,-3 3 0 0 0,-2 0 0 0 0,-1-8 0 0 0,4 1 0 0 0,1 3 0 0 0,0 0 0 0 0,-2 4 0 0 0,-1-1 0 0 0,-1 2 0 0 0,-1-1 0 0 0,0-3 0 0 0,-1-3 0 0 0,-1 1 0 0 0,1 5 0 0 0,0 4 0 0 0,0 15 0 0 0,0 21 0 0 0,0 16 0 0 0,-1 15 0 0 0,1 10 0 0 0,0 6 0 0 0,-4 8 0 0 0,-3 3 0 0 0,1 4 0 0 0,1-4 0 0 0,-4 9 0 0 0,0-2 0 0 0,-3-1 0 0 0,0 0 0 0 0,2-2 0 0 0,-2 5 0 0 0,1 1 0 0 0,-2 0 0 0 0,0-1 0 0 0,3-1 0 0 0,-2-7 0 0 0,1 2 0 0 0,3 2 0 0 0,2-5 0 0 0,3-1 0 0 0,1-5 0 0 0,1-6 0 0 0,1-5 0 0 0,1-4 0 0 0,-1-2 0 0 0,1-2 0 0 0,-1-1 0 0 0,0 0 0 0 0,1 0 0 0 0,-1 0 0 0 0,0 1 0 0 0,0-16 0 0 0,9-18 0 0 0,10-20 0 0 0,4-9 0 0 0,5-9 0 0 0,7-8 0 0 0,7 1 0 0 0,7-2 0 0 0,0 4 0 0 0,-9 4 0 0 0,-6 11 0 0 0,21-5 0 0 0,16 5 0 0 0,0 2 0 0 0,4 2 0 0 0,-7 1 0 0 0,-4 6 0 0 0,-9 0 0 0 0,-4 5 0 0 0,-5 1 0 0 0,-6-3 0 0 0,-14 2 0 0 0,-17 5 0 0 0,-20 3 0 0 0,-22 9 0 0 0,-41 19 0 0 0,-17 16 0 0 0,-8 7 0 0 0,-3-4 0 0 0,3 2 0 0 0,7-1 0 0 0,15-2 0 0 0,10-3 0 0 0,12-7 0 0 0,10-3 0 0 0,13 0 0 0 0,7-1 0 0 0,8 2 0 0 0,6 2 0 0 0,6 0 0 0 0,8-4 0 0 0,8 0 0 0 0,13-1 0 0 0,7-2 0 0 0,3-1 0 0 0,1 1 0 0 0,4 3 0 0 0,0 2 0 0 0,-5 2 0 0 0,-10 6 0 0 0,-9 3 0 0 0,-6-1 0 0 0,-5 0 0 0 0,-4-2 0 0 0,4 3 0 0 0,6 1 0 0 0,1-1 0 0 0,4-2 0 0 0,-1-1 0 0 0,2-3 0 0 0,4-5 0 0 0,8-2 0 0 0,4-5 0 0 0,1-6 0 0 0,1-5 0 0 0,-1-3 0 0 0,4-3 0 0 0,5-1 0 0 0,21-1 0 0 0,8 0 0 0 0,23-5 0 0 0,5-6 0 0 0,5-6 0 0 0,-5-6 0 0 0,-9-7 0 0 0,-16-4 0 0 0,-15 4 0 0 0,-12-3 0 0 0,-15 0 0 0 0,-8 5 0 0 0,-7-1 0 0 0,-7-7 0 0 0,4 4 0 0 0,0-3 0 0 0,-2-5 0 0 0,-3-5 0 0 0,-3 0 0 0 0,-3-2 0 0 0,-2 3 0 0 0,-1 3 0 0 0,0 4 0 0 0,-1 4 0 0 0,1 3 0 0 0,-1 1 0 0 0,1 16 0 0 0,-1 15 0 0 0,1 18 0 0 0,0 15 0 0 0,0 11 0 0 0,0 9 0 0 0,0 4 0 0 0,0-2 0 0 0,0-6 0 0 0,0-2 0 0 0,5-4 0 0 0,7-4 0 0 0,1-4 0 0 0,3-4 0 0 0,4-2 0 0 0,-2-1 0 0 0,2-6 0 0 0,2-6 0 0 0,2-7 0 0 0,2 1 0 0 0,1 2 0 0 0,2 0 0 0 0,5 3 0 0 0,7-2 0 0 0,1-4 0 0 0,-1-2 0 0 0,-3-4 0 0 0,2-1 0 0 0,-1-3 0 0 0,-2 0 0 0 0,2-5 0 0 0,-5-7 0 0 0,-3-7 0 0 0,-8-4 0 0 0,-2-4 0 0 0,-5-6 0 0 0,0-4 0 0 0,2-9 0 0 0,-2-3 0 0 0,1 3 0 0 0,-2-1 0 0 0,1 8 0 0 0,-2 0 0 0 0,-3 2 0 0 0,-4 3 0 0 0,-3 1 0 0 0,-2 2 0 0 0,-2 2 0 0 0,0 0 0 0 0,-1 0 0 0 0,1 10 0 0 0,-1 19 0 0 0,1 23 0 0 0,-1 18 0 0 0,1 7 0 0 0,0 0 0 0 0,0-3 0 0 0,0 1 0 0 0,0-3 0 0 0,0-3 0 0 0,0-5 0 0 0,0-2 0 0 0,0-2 0 0 0,5-2 0 0 0,7-5 0 0 0,0-2 0 0 0,5-5 0 0 0,8 0 0 0 0,5-4 0 0 0,2-3 0 0 0,1-3 0 0 0,10-4 0 0 0,12-1 0 0 0,6-2 0 0 0,8-1 0 0 0,12 0 0 0 0,12 1 0 0 0,-5-6 0 0 0,2-6 0 0 0,-4-6 0 0 0,-2-5 0 0 0,-6-3 0 0 0,-10-8 0 0 0,-18-2 0 0 0,-12-5 0 0 0,-12-1 0 0 0,-11 2 0 0 0,-3-2 0 0 0,-3 1 0 0 0,-4 3 0 0 0,-2 3 0 0 0,-2 2 0 0 0,-1 2 0 0 0,0 11 0 0 0,-1 24 0 0 0,0 21 0 0 0,1 11 0 0 0,-6 20 0 0 0,0 14 0 0 0,-6 6 0 0 0,1-6 0 0 0,1-4 0 0 0,-2 15 0 0 0,0 10 0 0 0,3 4 0 0 0,3-10 0 0 0,2-9 0 0 0,2-13 0 0 0,2-7 0 0 0,0 2 0 0 0,0-4 0 0 0,1-2 0 0 0,-1 6 0 0 0,1 2 0 0 0,-1-3 0 0 0,0-3 0 0 0,0 5 0 0 0,0-2 0 0 0,0-7 0 0 0,0-6 0 0 0,0-6 0 0 0,0-5 0 0 0,0-2 0 0 0,0-3 0 0 0,-5-5 0 0 0,-6-6 0 0 0,-7-7 0 0 0,-5-10 0 0 0,-3-14 0 0 0,-13-16 0 0 0,-4-6 0 0 0,6-3 0 0 0,3 5 0 0 0,8-1 0 0 0,8 1 0 0 0,3 5 0 0 0,3 3 0 0 0,4 2 0 0 0,3-1 0 0 0,3-1 0 0 0,2-1 0 0 0,0-1 0 0 0,5 0 0 0 0,8-1 0 0 0,5 0 0 0 0,10-5 0 0 0,20-11 0 0 0,12-9 0 0 0,5-4 0 0 0,-8 2 0 0 0,-9 7 0 0 0,-8 5 0 0 0,0 7 0 0 0,-3-2 0 0 0,-2 2 0 0 0,-3 2 0 0 0,-1 2 0 0 0,-6 2 0 0 0,-3 1 0 0 0,6 6 0 0 0,-3 1 0 0 0,-1 1 0 0 0,6-1 0 0 0,3 2 0 0 0,0 6 0 0 0,0 1 0 0 0,9-4 0 0 0,2-2 0 0 0,-1 2 0 0 0,-3-2 0 0 0,-4-1 0 0 0,-7-3 0 0 0,-5 3 0 0 0,0 6 0 0 0,0 4 0 0 0,0 10 0 0 0,8 9 0 0 0,11 4 0 0 0,5 0 0 0 0,3-3 0 0 0,8-2 0 0 0,-1-3 0 0 0,4-1 0 0 0,2-7 0 0 0,-1-18 0 0 0,-5-9 0 0 0,-9-10 0 0 0,-1-7 0 0 0,-11-11 0 0 0,0-5 0 0 0,-7-1 0 0 0,-4 0 0 0 0,-1 6 0 0 0,-5 4 0 0 0,-6 1 0 0 0,-5 5 0 0 0,-4 0 0 0 0,-3 5 0 0 0,-2 4 0 0 0,-6 9 0 0 0,-7 10 0 0 0,-5 8 0 0 0,-11 7 0 0 0,0 9 0 0 0,1 4 0 0 0,-6 6 0 0 0,3 5 0 0 0,-2 0 0 0 0,-1-3 0 0 0,0 1 0 0 0,1-3 0 0 0,2 2 0 0 0,5 3 0 0 0,3-1 0 0 0,0-4 0 0 0,4 1 0 0 0,5 3 0 0 0,0-2 0 0 0,-2 2 0 0 0,1 3 0 0 0,-1 3 0 0 0,1 3 0 0 0,4 6 0 0 0,-1-2 0 0 0,-4 4 0 0 0,1 1 0 0 0,3 4 0 0 0,4 6 0 0 0,3-1 0 0 0,2-1 0 0 0,2 0 0 0 0,1-1 0 0 0,0 1 0 0 0,1 4 0 0 0,0 9 0 0 0,-1 4 0 0 0,10 2 0 0 0,14 0 0 0 0,6-10 0 0 0,4 1 0 0 0,1-4 0 0 0,5-10 0 0 0,-1-2 0 0 0,0-7 0 0 0,-4-9 0 0 0,-1-8 0 0 0,2-6 0 0 0,1-4 0 0 0,3-3 0 0 0,6-1 0 0 0,-2-1 0 0 0,3 0 0 0 0,3-4 0 0 0,-2-1 0 0 0,-4 0 0 0 0,-5 1 0 0 0,-4 3 0 0 0,-13-5 0 0 0,-20 1 0 0 0,-16 0 0 0 0,-14 2 0 0 0,-18 2 0 0 0,-6 1 0 0 0,-4 6 0 0 0,-2 2 0 0 0,8 6 0 0 0,9-1 0 0 0,5 0 0 0 0,9 1 0 0 0,5 0 0 0 0,1 2 0 0 0,-2 4 0 0 0,5 3 0 0 0,4 4 0 0 0,4 2 0 0 0,5 2 0 0 0,3 0 0 0 0,1 1 0 0 0,2 4 0 0 0,5 2 0 0 0,6 0 0 0 0,2-1 0 0 0,-2-3 0 0 0,2 0 0 0 0,13 8 0 0 0,7 2 0 0 0,3 0 0 0 0,-5-3 0 0 0,-3-8 0 0 0,-1-5 0 0 0,-1-6 0 0 0,-5-7-16383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20325 5900 16383 0 0,'0'5'0'0'0,"0"2"-16383"0"0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16388 5562 16383 0 0,'0'4'0'0'0,"5"8"0"0"0,2 6 0 0 0,-1 0-16383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11712 7750 16383 0 0,'4'0'0'0'0,"3"-5"0"0"0,-1-7 0 0 0,-1-11 0 0 0,-1-11 0 0 0,3-5 0 0 0,1-6 0 0 0,-1 0 0 0 0,-2 3 0 0 0,-2 3 0 0 0,4 9 0 0 0,5 9 0 0 0,16 13 0 0 0,13 13 0 0 0,-1 11 0 0 0,13 7 0 0 0,2 0 0 0 0,2-5 0 0 0,0 1 0 0 0,2-4 0 0 0,-1-3 0 0 0,-4-5 0 0 0,-2-4 0 0 0,5-1 0 0 0,-2-2 0 0 0,-6 0 0 0 0,-6-1 0 0 0,-10-5 0 0 0,-7-1 0 0 0,-6-5 0 0 0,-8-5 0 0 0,-5 11 0 0 0,-14 10 0 0 0,-11 10 0 0 0,-7 8 0 0 0,-4 9 0 0 0,-2 5 0 0 0,-1-4 0 0 0,5-2 0 0 0,-3 3 0 0 0,-6 2 0 0 0,-6-1 0 0 0,3 4 0 0 0,-2 0 0 0 0,-7 4 0 0 0,-2-6 0 0 0,3-3 0 0 0,5-3 0 0 0,4-7 0 0 0,9-1 0 0 0,5-6 0 0 0,0-4 0 0 0,6-1 0 0 0,0-1 0 0 0,-7 3 0 0 0,-3 3 0 0 0,-3 0 0 0 0,-5-4 0 0 0,-2-3 0 0 0,1 1 0 0 0,1 0 0 0 0,3 2 0 0 0,1 0 0 0 0,-3 2 0 0 0,-6-1 0 0 0,-1-2 0 0 0,2-4 0 0 0,3-3 0 0 0,7-7 0 0 0,10-7 0 0 0,7-8 0 0 0,16-5 0 0 0,13 1 0 0 0,13-1 0 0 0,7 4 0 0 0,2 5 0 0 0,-1 5 0 0 0,-1 4 0 0 0,-2 2 0 0 0,3 3 0 0 0,0 1 0 0 0,-1-1 0 0 0,-2 1 0 0 0,-7 10 0 0 0,-3 13 0 0 0,0 2 0 0 0,-5 6 0 0 0,0-1 0 0 0,-4-2 0 0 0,-4-1 0 0 0,-4 1 0 0 0,2-6 0 0 0,4-6 0 0 0,0-2 0 0 0,2 3 0 0 0,4-3 0 0 0,4-3 0 0 0,3-10 0 0 0,1-3 0 0 0,2-4 0 0 0,5-4 0 0 0,3-6 0 0 0,-1-6 0 0 0,-2 1 0 0 0,-1-6 0 0 0,-1-3 0 0 0,3-2 0 0 0,1 4 0 0 0,-6 2 0 0 0,-2 6 0 0 0,-2 10 0 0 0,-5 12 0 0 0,-2 15 0 0 0,2 5 0 0 0,-3 3 0 0 0,0 2 0 0 0,2 2 0 0 0,8 0 0 0 0,3 0 0 0 0,3 0 0 0 0,18-1 0 0 0,7 1 0 0 0,8-1 0 0 0,6-5 0 0 0,-3-6 0 0 0,1-7 0 0 0,-2-5 0 0 0,-2-3 0 0 0,-9-3 0 0 0,-3-1 0 0 0,-7 0 0 0 0,-6-5 0 0 0,-10-7 0 0 0,-7 0 0 0 0,-6-9 0 0 0,-2-5 0 0 0,-4-8 0 0 0,-4-2 0 0 0,1 4 0 0 0,0-2 0 0 0,-3 0 0 0 0,-2 2 0 0 0,-3 0 0 0 0,0 2 0 0 0,-2 1 0 0 0,0 1 0 0 0,0 0 0 0 0,-1 0 0 0 0,-4 0 0 0 0,-7 0 0 0 0,-6-4 0 0 0,-5 2 0 0 0,-3-2 0 0 0,-3 3 0 0 0,4 3 0 0 0,-3 5 0 0 0,-3 7 0 0 0,-5 6 0 0 0,-2 0 0 0 0,-4 0 0 0 0,0-2 0 0 0,3 1 0 0 0,2 1 0 0 0,3 3 0 0 0,2 2 0 0 0,2 2 0 0 0,1 6 0 0 0,0 3 0 0 0,1 4 0 0 0,4 6 0 0 0,7 5 0 0 0,2 4 0 0 0,2 1 0 0 0,-1-2 0 0 0,2-2 0 0 0,3 1 0 0 0,-2-4 0 0 0,-4 4 0 0 0,-4-1 0 0 0,1 0 0 0 0,3 1 0 0 0,5 1 0 0 0,3 2 0 0 0,4 0 0 0 0,2 2 0 0 0,1-5-16383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12959 7975 16383 0 0,'0'4'0'0'0,"0"8"0"0"0,0 6 0 0 0,0 4 0 0 0,0 5 0 0 0,0 6 0 0 0,0 4 0 0 0,0-1 0 0 0,0 14 0 0 0,0 4 0 0 0,0-4 0 0 0,0-4 0 0 0,0 0 0 0 0,0-4 0 0 0,0 2 0 0 0,5-8 0 0 0,7-4 0 0 0,1-3 0 0 0,3-1 0 0 0,4-6 0 0 0,-2-1 0 0 0,7-5 0 0 0,3 1 0 0 0,3-4 0 0 0,5-3 0 0 0,6 1 0 0 0,2-1 0 0 0,2-2 0 0 0,-1-3 0 0 0,2-1 0 0 0,-3-3 0 0 0,-4 0 0 0 0,-3-2 0 0 0,-3-4 0 0 0,-3-2 0 0 0,-2-5 0 0 0,0-4 0 0 0,-6-6 0 0 0,-6-3 0 0 0,-6-3 0 0 0,-6 4-16383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14674 8376 16383 0 0,'0'-4'0'0'0,"0"-8"0"0"0,0-6 0 0 0,0-4 0 0 0,5-5 0 0 0,6-11 0 0 0,12-5 0 0 0,6 5 0 0 0,-1 14 0 0 0,-6 16 0 0 0,-6 14 0 0 0,-7 12 0 0 0,-4 11 0 0 0,-3 7 0 0 0,-2 2 0 0 0,-1 4 0 0 0,0 0 0 0 0,0-2 0 0 0,0 2 0 0 0,0-2 0 0 0,1 3 0 0 0,0-1 0 0 0,0-3 0 0 0,0-3 0 0 0,4-8 0 0 0,3-3 0 0 0,-1-2 0 0 0,4 1 0 0 0,1 1 0 0 0,2 1 0 0 0,10-4 0 0 0,5-5 0 0 0,3-6 0 0 0,2-5 0 0 0,-1-3 0 0 0,15-7 0 0 0,8-3 0 0 0,1-6 0 0 0,-5 1 0 0 0,-11-9 0 0 0,-7 0 0 0 0,-10-2 0 0 0,-8-1 0 0 0,-7-3 0 0 0,-5 0 0 0 0,3-2 0 0 0,-1 0 0 0 0,0 0 0 0 0,-2 0 0 0 0,4-1 0 0 0,1 1 0 0 0,-2 0 0 0 0,4 0 0 0 0,0 0 0 0 0,-1 0 0 0 0,-3 0 0 0 0,-2 10 0 0 0,-2 13 0 0 0,-1 12 0 0 0,-1 11 0 0 0,-1 16 0 0 0,1 13 0 0 0,0 4 0 0 0,-1-2 0 0 0,1-4 0 0 0,0 0 0 0 0,0-3 0 0 0,0-2 0 0 0,0-4 0 0 0,0-3 0 0 0,0-1 0 0 0,0-2 0 0 0,0 0 0 0 0,0-1 0 0 0,0 0 0 0 0,5 1 0 0 0,6-1 0 0 0,7-4 0 0 0,10-1 0 0 0,4-6 0 0 0,3-9 0 0 0,-5-12 0 0 0,-7-5-16383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15566 8477 16383 0 0,'0'-5'0'0'0,"0"-7"0"0"0,0 4 0 0 0,0 9 0 0 0,-5 8 0 0 0,-6 3 0 0 0,-2 4 0 0 0,-3 5 0 0 0,0 3 0 0 0,4 3 0 0 0,4 1 0 0 0,3 2 0 0 0,2 0 0 0 0,2-1 0 0 0,1 1 0 0 0,0 0 0 0 0,1-1 0 0 0,0 0 0 0 0,-1 0 0 0 0,1 5 0 0 0,-1 2 0 0 0,5-1 0 0 0,7-6 0 0 0,0-3 0 0 0,5-1 0 0 0,3-5 0 0 0,8 0 0 0 0,5-5 0 0 0,1-4 0 0 0,0-4 0 0 0,-1-3 0 0 0,-6-8 0 0 0,-2-2 0 0 0,3-11 0 0 0,3-12 0 0 0,1-6 0 0 0,0-2 0 0 0,-1 1 0 0 0,-6 1 0 0 0,-6 1 0 0 0,-7 12 0 0 0,-6 15 0 0 0,-3 13 0 0 0,-3 10 0 0 0,-1 8 0 0 0,5 0 0 0 0,1 0 0 0 0,5 7 0 0 0,6 2 0 0 0,5-4 0 0 0,3-2 0 0 0,4-6 0 0 0,1-6 0 0 0,1-6 0 0 0,0-5 0 0 0,0-2 0 0 0,-5-7 0 0 0,-7-7 0 0 0,-2-7 0 0 0,2-5 0 0 0,3-4 0 0 0,-3-1 0 0 0,11-16 0 0 0,0-5 0 0 0,-5 1 0 0 0,-6 4 0 0 0,-6 4 0 0 0,-6 0 0 0 0,-3 2 0 0 0,-2-3 0 0 0,-2 2 0 0 0,0 1 0 0 0,-1-1 0 0 0,1-4 0 0 0,-4 0 0 0 0,-2-2 0 0 0,0 2 0 0 0,7 8 0 0 0,8 11 0 0 0,7 9 0 0 0,7 7 0 0 0,9 6 0 0 0,9 3 0 0 0,3 1 0 0 0,-2 1 0 0 0,4 0 0 0 0,7 0 0 0 0,6-1 0 0 0,-3-1 0 0 0,5 1 0 0 0,1-1 0 0 0,-4 0 0 0 0,3-5 0 0 0,-5-7 0 0 0,-5 0 0 0 0,-12-5 0 0 0,-13-3 0 0 0,-10-3 0 0 0,-8 6 0 0 0,-4 12 0 0 0,-9 7 0 0 0,-8 7 0 0 0,-6 8 0 0 0,0 5 0 0 0,-1 5 0 0 0,-3 1 0 0 0,4 3 0 0 0,-1-1 0 0 0,4 1 0 0 0,5-1 0 0 0,4 0 0 0 0,4-1 0 0 0,2 0 0 0 0,-3 1 0 0 0,-1-1 0 0 0,0 0 0 0 0,2 4 0 0 0,1 8 0 0 0,2 1 0 0 0,0 3 0 0 0,1 4 0 0 0,5-6 0 0 0,6-6 0 0 0,2-4 0 0 0,-1-3 0 0 0,2-6 0 0 0,3-8 0 0 0,-1-1 0 0 0,2-3 0 0 0,3-4 0 0 0,2-4 0 0 0,13-1 0 0 0,9-2 0 0 0,3-1 0 0 0,7-1 0 0 0,5-5 0 0 0,-3-1 0 0 0,3-5 0 0 0,2 0 0 0 0,-6 2 0 0 0,-6 3 0 0 0,-12-3 0 0 0,-8 1 0 0 0,-9-3 0 0 0,-7-5 0 0 0,-7-4 0 0 0,-5-4 0 0 0,-2-7 0 0 0,-1-3 0 0 0,-1 0 0 0 0,1-5 0 0 0,-1 0 0 0 0,1 2 0 0 0,1 2 0 0 0,-1 2 0 0 0,1 3 0 0 0,0 1 0 0 0,0-4 0 0 0,-5-6 0 0 0,-6-7 0 0 0,-7 1 0 0 0,-14-2 0 0 0,-13 1 0 0 0,-2 5 0 0 0,-4 5 0 0 0,-3 7 0 0 0,-2 5 0 0 0,3 2 0 0 0,2-1 0 0 0,3 0 0 0 0,6 3 0 0 0,5 5 0 0 0,3 6 0 0 0,4 4 0 0 0,0 3 0 0 0,2 3 0 0 0,5 5 0 0 0,2 3 0 0 0,-1 4 0 0 0,-2 6 0 0 0,-1 4 0 0 0,4 3 0 0 0,4 3 0 0 0,7 1 0 0 0,3 1 0 0 0,5-5-16383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ciekawostkihistoryczne.pl/leksykon/ignacy-moscicki-1867-1946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13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9" Type="http://schemas.openxmlformats.org/officeDocument/2006/relationships/customXml" Target="../ink/ink20.xml"/><Relationship Id="rId3" Type="http://schemas.openxmlformats.org/officeDocument/2006/relationships/image" Target="../media/image8.png"/><Relationship Id="rId21" Type="http://schemas.openxmlformats.org/officeDocument/2006/relationships/image" Target="../media/image17.png"/><Relationship Id="rId34" Type="http://schemas.openxmlformats.org/officeDocument/2006/relationships/image" Target="../media/image23.png"/><Relationship Id="rId7" Type="http://schemas.openxmlformats.org/officeDocument/2006/relationships/image" Target="../media/image10.png"/><Relationship Id="rId12" Type="http://schemas.openxmlformats.org/officeDocument/2006/relationships/customXml" Target="../ink/ink6.xml"/><Relationship Id="rId17" Type="http://schemas.openxmlformats.org/officeDocument/2006/relationships/image" Target="../media/image15.png"/><Relationship Id="rId25" Type="http://schemas.openxmlformats.org/officeDocument/2006/relationships/image" Target="../media/image19.png"/><Relationship Id="rId33" Type="http://schemas.openxmlformats.org/officeDocument/2006/relationships/customXml" Target="../ink/ink17.xml"/><Relationship Id="rId38" Type="http://schemas.openxmlformats.org/officeDocument/2006/relationships/image" Target="../media/image25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customXml" Target="../ink/ink15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12.png"/><Relationship Id="rId24" Type="http://schemas.openxmlformats.org/officeDocument/2006/relationships/customXml" Target="../ink/ink12.xml"/><Relationship Id="rId32" Type="http://schemas.openxmlformats.org/officeDocument/2006/relationships/image" Target="../media/image22.png"/><Relationship Id="rId37" Type="http://schemas.openxmlformats.org/officeDocument/2006/relationships/customXml" Target="../ink/ink19.xml"/><Relationship Id="rId5" Type="http://schemas.openxmlformats.org/officeDocument/2006/relationships/image" Target="../media/image9.png"/><Relationship Id="rId15" Type="http://schemas.openxmlformats.org/officeDocument/2006/relationships/image" Target="../media/image14.png"/><Relationship Id="rId23" Type="http://schemas.openxmlformats.org/officeDocument/2006/relationships/image" Target="../media/image18.png"/><Relationship Id="rId28" Type="http://schemas.openxmlformats.org/officeDocument/2006/relationships/customXml" Target="../ink/ink14.xml"/><Relationship Id="rId36" Type="http://schemas.openxmlformats.org/officeDocument/2006/relationships/image" Target="../media/image24.png"/><Relationship Id="rId10" Type="http://schemas.openxmlformats.org/officeDocument/2006/relationships/customXml" Target="../ink/ink5.xml"/><Relationship Id="rId19" Type="http://schemas.openxmlformats.org/officeDocument/2006/relationships/image" Target="../media/image16.png"/><Relationship Id="rId31" Type="http://schemas.openxmlformats.org/officeDocument/2006/relationships/customXml" Target="../ink/ink16.xml"/><Relationship Id="rId4" Type="http://schemas.openxmlformats.org/officeDocument/2006/relationships/customXml" Target="../ink/ink2.xml"/><Relationship Id="rId9" Type="http://schemas.openxmlformats.org/officeDocument/2006/relationships/image" Target="../media/image11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20.png"/><Relationship Id="rId30" Type="http://schemas.openxmlformats.org/officeDocument/2006/relationships/image" Target="../media/image21.png"/><Relationship Id="rId35" Type="http://schemas.openxmlformats.org/officeDocument/2006/relationships/customXml" Target="../ink/ink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Józef </a:t>
            </a:r>
            <a:r>
              <a:rPr lang="en-US" dirty="0" err="1"/>
              <a:t>piłsudski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/>
          </a:bodyPr>
          <a:lstStyle/>
          <a:p>
            <a:pPr algn="ctr"/>
            <a:r>
              <a:rPr lang="en-US" sz="3200" cap="none" dirty="0"/>
              <a:t>Bohater </a:t>
            </a:r>
            <a:r>
              <a:rPr lang="en-US" sz="3200" cap="none" dirty="0" err="1"/>
              <a:t>narodu</a:t>
            </a:r>
            <a:endParaRPr lang="en-US" sz="3200" cap="none" dirty="0"/>
          </a:p>
        </p:txBody>
      </p:sp>
    </p:spTree>
    <p:extLst>
      <p:ext uri="{BB962C8B-B14F-4D97-AF65-F5344CB8AC3E}">
        <p14:creationId xmlns:p14="http://schemas.microsoft.com/office/powerpoint/2010/main" xmlns="" val="128632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84C75E2B-CACA-478C-B26B-182AF87A18E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50FF2874-547C-4D14-9E18-28B19002FB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36CF827D-A163-47F7-BD87-34EB4FA7D6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D299D9A9-1DA8-433D-A9BC-FB48D93D42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xmlns="" id="{1BDEE7DB-1334-4F75-A26B-B447F83029A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406613A7-99A3-4BDA-870A-0344896CDF7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5FB8402-A436-4122-BC4D-66F1FA326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0712" y="1474970"/>
            <a:ext cx="5533666" cy="315274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700" dirty="0"/>
              <a:t>Józef Piłsudski (1867-1935) –</a:t>
            </a:r>
            <a:r>
              <a:rPr lang="en-US" sz="2700" dirty="0" err="1"/>
              <a:t>polski</a:t>
            </a:r>
            <a:r>
              <a:rPr lang="en-US" sz="2700" dirty="0"/>
              <a:t> </a:t>
            </a:r>
            <a:r>
              <a:rPr lang="en-US" sz="2700" dirty="0" err="1"/>
              <a:t>polityk</a:t>
            </a:r>
            <a:r>
              <a:rPr lang="en-US" sz="2700" dirty="0"/>
              <a:t>, </a:t>
            </a:r>
            <a:r>
              <a:rPr lang="en-US" sz="2700" dirty="0" err="1"/>
              <a:t>wojskowy</a:t>
            </a:r>
            <a:r>
              <a:rPr lang="en-US" sz="2700" dirty="0"/>
              <a:t> </a:t>
            </a:r>
            <a:r>
              <a:rPr lang="en-US" sz="2700" dirty="0" err="1"/>
              <a:t>i</a:t>
            </a:r>
            <a:r>
              <a:rPr lang="en-US" sz="2700" dirty="0"/>
              <a:t> </a:t>
            </a:r>
            <a:r>
              <a:rPr lang="en-US" sz="2700" dirty="0" err="1"/>
              <a:t>przywódca</a:t>
            </a:r>
            <a:r>
              <a:rPr lang="en-US" sz="2700" dirty="0"/>
              <a:t> </a:t>
            </a:r>
            <a:r>
              <a:rPr lang="en-US" sz="2700" dirty="0" err="1"/>
              <a:t>państwa</a:t>
            </a:r>
            <a:r>
              <a:rPr lang="en-US" sz="2700" dirty="0"/>
              <a:t>. </a:t>
            </a:r>
            <a:r>
              <a:rPr lang="en-US" sz="2700" dirty="0" err="1"/>
              <a:t>Urodził</a:t>
            </a:r>
            <a:r>
              <a:rPr lang="en-US" sz="2700" dirty="0"/>
              <a:t> </a:t>
            </a:r>
            <a:r>
              <a:rPr lang="en-US" sz="2700" dirty="0" err="1"/>
              <a:t>się</a:t>
            </a:r>
            <a:r>
              <a:rPr lang="en-US" sz="2700" dirty="0"/>
              <a:t> 5 </a:t>
            </a:r>
            <a:r>
              <a:rPr lang="en-US" sz="2700" dirty="0" err="1"/>
              <a:t>grudnia</a:t>
            </a:r>
            <a:r>
              <a:rPr lang="en-US" sz="2700" dirty="0"/>
              <a:t> 1867 </a:t>
            </a:r>
            <a:r>
              <a:rPr lang="en-US" sz="2700" dirty="0" err="1"/>
              <a:t>roku</a:t>
            </a:r>
            <a:r>
              <a:rPr lang="en-US" sz="2700" dirty="0"/>
              <a:t> w </a:t>
            </a:r>
            <a:r>
              <a:rPr lang="en-US" sz="2700" dirty="0" err="1"/>
              <a:t>Zułowie</a:t>
            </a:r>
            <a:r>
              <a:rPr lang="en-US" sz="2700" dirty="0"/>
              <a:t> </a:t>
            </a:r>
            <a:r>
              <a:rPr lang="en-US" sz="2700" dirty="0" err="1"/>
              <a:t>na</a:t>
            </a:r>
            <a:r>
              <a:rPr lang="en-US" sz="2700" dirty="0"/>
              <a:t> </a:t>
            </a:r>
            <a:r>
              <a:rPr lang="en-US" sz="2700" dirty="0" err="1"/>
              <a:t>dzisiejszej</a:t>
            </a:r>
            <a:r>
              <a:rPr lang="en-US" sz="2700" dirty="0"/>
              <a:t> </a:t>
            </a:r>
            <a:r>
              <a:rPr lang="en-US" sz="2700" dirty="0" err="1"/>
              <a:t>Litwie</a:t>
            </a:r>
            <a:r>
              <a:rPr lang="en-US" sz="2700" dirty="0"/>
              <a:t> w </a:t>
            </a:r>
            <a:r>
              <a:rPr lang="en-US" sz="2700" dirty="0" err="1"/>
              <a:t>zbiedniałej</a:t>
            </a:r>
            <a:r>
              <a:rPr lang="en-US" sz="2700" dirty="0"/>
              <a:t> </a:t>
            </a:r>
            <a:r>
              <a:rPr lang="en-US" sz="2700" dirty="0" err="1"/>
              <a:t>rodzinie</a:t>
            </a:r>
            <a:r>
              <a:rPr lang="en-US" sz="2700" dirty="0"/>
              <a:t> </a:t>
            </a:r>
            <a:r>
              <a:rPr lang="en-US" sz="2700" dirty="0" err="1"/>
              <a:t>szlacheckiej</a:t>
            </a:r>
            <a:r>
              <a:rPr lang="en-US" sz="2700" dirty="0"/>
              <a:t>. 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xmlns="" id="{CA9FB592-3551-4D63-8697-861194687D5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632238" y="482170"/>
            <a:ext cx="4074533" cy="5149101"/>
            <a:chOff x="7463259" y="583365"/>
            <a:chExt cx="4074533" cy="518192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A5C4EF9A-3374-45A3-868B-CDC717BEEC3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463259" y="583365"/>
              <a:ext cx="4074533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xmlns="" id="{B3564E08-4421-4E4B-BFE6-338FBD57E6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7776318" y="915807"/>
              <a:ext cx="345028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az 5" descr="Obraz zawierający osoba, mężczyzna, budynek, odzież&#10;&#10;Opis wygenerowany automatycznie">
            <a:extLst>
              <a:ext uri="{FF2B5EF4-FFF2-40B4-BE49-F238E27FC236}">
                <a16:creationId xmlns:a16="http://schemas.microsoft.com/office/drawing/2014/main" xmlns="" id="{EC6D4490-5F81-49F0-8DE0-8D50CDBFF092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 rotWithShape="1">
          <a:blip r:embed="rId3"/>
          <a:srcRect t="4059" b="4059"/>
          <a:stretch/>
        </p:blipFill>
        <p:spPr>
          <a:xfrm>
            <a:off x="1275729" y="1116344"/>
            <a:ext cx="2790090" cy="386617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16192335-606C-4682-9DDD-2401F0A3FE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xmlns="" id="{2C0F1F7E-E876-4F2E-B2FB-8CD3E61DB2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1160699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29C51009-A09A-4689-8E6C-F8FC99E6A8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FC642F2-D5CD-4BE4-8B86-84A363419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pl-PL">
                <a:ea typeface="+mj-lt"/>
                <a:cs typeface="+mj-lt"/>
              </a:rPr>
              <a:t>kim był Józef piłsudski?</a:t>
            </a:r>
            <a:endParaRPr lang="pl-PL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C65442-F244-409C-BF44-C5D6472E810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1A64E3F-4C42-40F1-AC62-511ABF2A8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r>
              <a:rPr lang="pl-PL" dirty="0">
                <a:ea typeface="+mn-lt"/>
                <a:cs typeface="+mn-lt"/>
              </a:rPr>
              <a:t>Działacz Polskiej Partii Socjalistycznej, współzałożyciel jej odłamu – PPS-Frakcji Rewolucyjnej. Redagował nielegalne pismo „Robotnik”. Organizator Związków Strzeleckich i Legionów Polskich w zaborze austriackim. Dowódca Pierwszej Brygady Legionów.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4147162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A8D6E13D-186D-4BF7-85EA-CC73DF9327E3}"/>
              </a:ext>
            </a:extLst>
          </p:cNvPr>
          <p:cNvSpPr txBox="1"/>
          <p:nvPr/>
        </p:nvSpPr>
        <p:spPr>
          <a:xfrm>
            <a:off x="695195" y="215030"/>
            <a:ext cx="10885117" cy="258532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>
                <a:solidFill>
                  <a:srgbClr val="424746"/>
                </a:solidFill>
                <a:latin typeface="Roboto"/>
              </a:rPr>
              <a:t>W początkowych dniach I wojny światowej podjął nieudaną próbę wzniecenia powstania narodowego na obszarze zaboru rosyjskiego. Od 1914 do 1917 roku główny Komendant Polskiej Organizacji Wojskowej. Następnie aresztowany i osadzony w niemieckiej twierdzy w Magdeburgu, co wzmocniło jego renomę jako bojownika o polską niepodległość. Uwolniony w początku listopada 1918 roku przybył do Warszawy i 22 dnia miesiąca przyjął stanowisko Naczelnika Państwa. Zwierzchnik sił zbrojnych podczas wojny polsko-bolszewickiej. Przed rozpoczęciem ofensywy na Kijów mianowany Marszałkiem Polski. 16 sierpnia 1920 roku wyprowadził decydujący manewr oskrzydlający znad Wieprza, który przesądził o zwycięstwie w bitwie warszawskiej.</a:t>
            </a:r>
          </a:p>
          <a:p>
            <a:endParaRPr lang="en-US"/>
          </a:p>
        </p:txBody>
      </p:sp>
      <p:pic>
        <p:nvPicPr>
          <p:cNvPr id="3" name="Obraz 3" descr="Obraz zawierający zewnętrzne, osoba, zdjęcie, grupa&#10;&#10;Opis wygenerowany automatycznie">
            <a:extLst>
              <a:ext uri="{FF2B5EF4-FFF2-40B4-BE49-F238E27FC236}">
                <a16:creationId xmlns:a16="http://schemas.microsoft.com/office/drawing/2014/main" xmlns="" id="{A3AAD789-D47D-4D2D-809F-6539DA237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586" y="3432262"/>
            <a:ext cx="2533650" cy="1809750"/>
          </a:xfrm>
          <a:prstGeom prst="rect">
            <a:avLst/>
          </a:prstGeom>
        </p:spPr>
      </p:pic>
      <p:pic>
        <p:nvPicPr>
          <p:cNvPr id="4" name="Obraz 4" descr="Obraz zawierający osoba, jednolite, odzież, zdjęcie&#10;&#10;Opis wygenerowany automatycznie">
            <a:extLst>
              <a:ext uri="{FF2B5EF4-FFF2-40B4-BE49-F238E27FC236}">
                <a16:creationId xmlns:a16="http://schemas.microsoft.com/office/drawing/2014/main" xmlns="" id="{5DDE61CE-EDF2-4D82-91A5-99E8DCAF05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6153" y="3389651"/>
            <a:ext cx="2743200" cy="1811465"/>
          </a:xfrm>
          <a:prstGeom prst="rect">
            <a:avLst/>
          </a:prstGeom>
        </p:spPr>
      </p:pic>
      <p:pic>
        <p:nvPicPr>
          <p:cNvPr id="5" name="Obraz 5" descr="Obraz zawierający mężczyzna, budynek, osoba, zewnętrzne&#10;&#10;Opis wygenerowany automatycznie">
            <a:extLst>
              <a:ext uri="{FF2B5EF4-FFF2-40B4-BE49-F238E27FC236}">
                <a16:creationId xmlns:a16="http://schemas.microsoft.com/office/drawing/2014/main" xmlns="" id="{E074A9E8-0198-47F1-81BD-111D1F6C3D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7112" y="3432132"/>
            <a:ext cx="2743200" cy="181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79369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849AD784-97C5-460B-A50C-A9DEF0FD5BB4}"/>
              </a:ext>
            </a:extLst>
          </p:cNvPr>
          <p:cNvSpPr txBox="1"/>
          <p:nvPr/>
        </p:nvSpPr>
        <p:spPr>
          <a:xfrm>
            <a:off x="444674" y="705633"/>
            <a:ext cx="3933172" cy="424731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424746"/>
                </a:solidFill>
                <a:latin typeface="Roboto"/>
              </a:rPr>
              <a:t>Po uchwaleniu konstytucji marcowej, znacząco ograniczającej rolę głowy państwa, zrezygnował z ubiegania się o urząd prezydenta Rzeczypospolitej Polskiej. Zrzekł się wszelkich funkcji państwowych i osiadł w dworku w Sulejówku. W 1926 roku przeprowadził wojskowy zamach stanu, przejmując realną władzę w państwie. W kolejnych latach piastował urzędy Generalnego Inspektora Sił Zbrojnych i ministra spraw wojskowych, a przejściowo także premiera.</a:t>
            </a:r>
            <a:endParaRPr lang="en-US"/>
          </a:p>
        </p:txBody>
      </p:sp>
      <p:pic>
        <p:nvPicPr>
          <p:cNvPr id="3" name="Obraz 3" descr="Obraz zawierający zdjęcie, zewnętrzne, stare, stojące&#10;&#10;Opis wygenerowany automatycznie">
            <a:extLst>
              <a:ext uri="{FF2B5EF4-FFF2-40B4-BE49-F238E27FC236}">
                <a16:creationId xmlns:a16="http://schemas.microsoft.com/office/drawing/2014/main" xmlns="" id="{630A08B7-5A2B-47AA-9A88-CCD73CC562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8675" y="918380"/>
            <a:ext cx="5979089" cy="3570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99245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>
            <a:extLst>
              <a:ext uri="{FF2B5EF4-FFF2-40B4-BE49-F238E27FC236}">
                <a16:creationId xmlns:a16="http://schemas.microsoft.com/office/drawing/2014/main" xmlns="" id="{99AED43D-E777-4CE6-A0F6-29AD4B171B6F}"/>
              </a:ext>
            </a:extLst>
          </p:cNvPr>
          <p:cNvSpPr txBox="1"/>
          <p:nvPr/>
        </p:nvSpPr>
        <p:spPr>
          <a:xfrm>
            <a:off x="1331934" y="1112729"/>
            <a:ext cx="998741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>
                <a:solidFill>
                  <a:srgbClr val="424746"/>
                </a:solidFill>
                <a:latin typeface="Roboto"/>
              </a:rPr>
              <a:t> Podjął się demontażu instytucji demokratycznych, zbudował skupione wokół siebie środowisko tak zwanej Sanacji i uzależnił od siebie zarówno parlament, jak i prezydenta, na którego wyznaczył profesora chemii, </a:t>
            </a:r>
            <a:r>
              <a:rPr lang="en-US">
                <a:solidFill>
                  <a:srgbClr val="A52F1A"/>
                </a:solidFill>
                <a:latin typeface="Roboto"/>
                <a:hlinkClick r:id="rId2"/>
              </a:rPr>
              <a:t>Ignacego Mościckiego</a:t>
            </a:r>
            <a:r>
              <a:rPr lang="en-US">
                <a:solidFill>
                  <a:srgbClr val="424746"/>
                </a:solidFill>
                <a:latin typeface="Roboto"/>
              </a:rPr>
              <a:t>. Pełnię władzy przejął w 1930 roku na skutek zmanipulowanych i częściowo sfałszowanych wyborów parlamentarnych nazywanych „wyborami brzeskimi”. Zmarł 12 maja 1935 roku w niespełna trzy tygodnie po uchwaleniu nowej konstytucji, mającej ugruntować jego pozycję polityczną.</a:t>
            </a:r>
          </a:p>
          <a:p>
            <a:pPr algn="ctr"/>
            <a:endParaRPr lang="en-US">
              <a:solidFill>
                <a:srgbClr val="424746"/>
              </a:solidFill>
              <a:latin typeface="Roboto"/>
            </a:endParaRPr>
          </a:p>
        </p:txBody>
      </p:sp>
      <p:pic>
        <p:nvPicPr>
          <p:cNvPr id="3" name="Obraz 3" descr="Obraz zawierający budynek, wewnątrz, stół, tort&#10;&#10;Opis wygenerowany automatycznie">
            <a:extLst>
              <a:ext uri="{FF2B5EF4-FFF2-40B4-BE49-F238E27FC236}">
                <a16:creationId xmlns:a16="http://schemas.microsoft.com/office/drawing/2014/main" xmlns="" id="{BBAE96FA-3138-4A39-B233-DC4CAC472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1907" y="2723889"/>
            <a:ext cx="4987445" cy="325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56936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xmlns="" Requires="p14">
          <p:contentPart p14:bwMode="auto" r:id="rId2">
            <p14:nvContentPartPr>
              <p14:cNvPr id="15" name="Pismo odręczne 14">
                <a:extLst>
                  <a:ext uri="{FF2B5EF4-FFF2-40B4-BE49-F238E27FC236}">
                    <a16:creationId xmlns:a16="http://schemas.microsoft.com/office/drawing/2014/main" id="{882B4B52-0CB7-48C6-A659-3EB877703CEA}"/>
                  </a:ext>
                </a:extLst>
              </p14:cNvPr>
              <p14:cNvContentPartPr/>
              <p14:nvPr/>
            </p14:nvContentPartPr>
            <p14:xfrm>
              <a:off x="6109339" y="1963582"/>
              <a:ext cx="1238250" cy="1076325"/>
            </p14:xfrm>
          </p:contentPart>
        </mc:Choice>
        <mc:Fallback>
          <p:pic>
            <p:nvPicPr>
              <p:cNvPr id="15" name="Pismo odręczne 14">
                <a:extLst>
                  <a:ext uri="{FF2B5EF4-FFF2-40B4-BE49-F238E27FC236}">
                    <a16:creationId xmlns:a16="http://schemas.microsoft.com/office/drawing/2014/main" xmlns="" id="{882B4B52-0CB7-48C6-A659-3EB877703CE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91691" y="1945625"/>
                <a:ext cx="1273906" cy="111187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4">
            <p14:nvContentPartPr>
              <p14:cNvPr id="16" name="Pismo odręczne 15">
                <a:extLst>
                  <a:ext uri="{FF2B5EF4-FFF2-40B4-BE49-F238E27FC236}">
                    <a16:creationId xmlns:a16="http://schemas.microsoft.com/office/drawing/2014/main" id="{30C43CF3-41AD-48A8-8601-6202D25679E9}"/>
                  </a:ext>
                </a:extLst>
              </p14:cNvPr>
              <p14:cNvContentPartPr/>
              <p14:nvPr/>
            </p14:nvContentPartPr>
            <p14:xfrm>
              <a:off x="7325115" y="2533061"/>
              <a:ext cx="952500" cy="876300"/>
            </p14:xfrm>
          </p:contentPart>
        </mc:Choice>
        <mc:Fallback>
          <p:pic>
            <p:nvPicPr>
              <p:cNvPr id="16" name="Pismo odręczne 15">
                <a:extLst>
                  <a:ext uri="{FF2B5EF4-FFF2-40B4-BE49-F238E27FC236}">
                    <a16:creationId xmlns:a16="http://schemas.microsoft.com/office/drawing/2014/main" xmlns="" id="{30C43CF3-41AD-48A8-8601-6202D25679E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307143" y="2514986"/>
                <a:ext cx="988084" cy="9120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6">
            <p14:nvContentPartPr>
              <p14:cNvPr id="17" name="Pismo odręczne 16">
                <a:extLst>
                  <a:ext uri="{FF2B5EF4-FFF2-40B4-BE49-F238E27FC236}">
                    <a16:creationId xmlns:a16="http://schemas.microsoft.com/office/drawing/2014/main" id="{2E90D085-BA20-4E53-BB55-42FF09F9C549}"/>
                  </a:ext>
                </a:extLst>
              </p14:cNvPr>
              <p14:cNvContentPartPr/>
              <p14:nvPr/>
            </p14:nvContentPartPr>
            <p14:xfrm>
              <a:off x="8348075" y="2373539"/>
              <a:ext cx="2114550" cy="1114425"/>
            </p14:xfrm>
          </p:contentPart>
        </mc:Choice>
        <mc:Fallback>
          <p:pic>
            <p:nvPicPr>
              <p:cNvPr id="17" name="Pismo odręczne 16">
                <a:extLst>
                  <a:ext uri="{FF2B5EF4-FFF2-40B4-BE49-F238E27FC236}">
                    <a16:creationId xmlns:a16="http://schemas.microsoft.com/office/drawing/2014/main" xmlns="" id="{2E90D085-BA20-4E53-BB55-42FF09F9C549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330466" y="2355913"/>
                <a:ext cx="2150128" cy="115003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8">
            <p14:nvContentPartPr>
              <p14:cNvPr id="18" name="Pismo odręczne 17">
                <a:extLst>
                  <a:ext uri="{FF2B5EF4-FFF2-40B4-BE49-F238E27FC236}">
                    <a16:creationId xmlns:a16="http://schemas.microsoft.com/office/drawing/2014/main" id="{95BBFF95-D536-495C-9A4B-814225496BCE}"/>
                  </a:ext>
                </a:extLst>
              </p14:cNvPr>
              <p14:cNvContentPartPr/>
              <p14:nvPr/>
            </p14:nvContentPartPr>
            <p14:xfrm>
              <a:off x="9892951" y="2466061"/>
              <a:ext cx="9525" cy="9525"/>
            </p14:xfrm>
          </p:contentPart>
        </mc:Choice>
        <mc:Fallback>
          <p:pic>
            <p:nvPicPr>
              <p:cNvPr id="18" name="Pismo odręczne 17">
                <a:extLst>
                  <a:ext uri="{FF2B5EF4-FFF2-40B4-BE49-F238E27FC236}">
                    <a16:creationId xmlns:a16="http://schemas.microsoft.com/office/drawing/2014/main" xmlns="" id="{95BBFF95-D536-495C-9A4B-814225496BCE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9416701" y="2426373"/>
                <a:ext cx="952500" cy="8810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0">
            <p14:nvContentPartPr>
              <p14:cNvPr id="19" name="Pismo odręczne 18">
                <a:extLst>
                  <a:ext uri="{FF2B5EF4-FFF2-40B4-BE49-F238E27FC236}">
                    <a16:creationId xmlns:a16="http://schemas.microsoft.com/office/drawing/2014/main" id="{3AE85F24-C042-4D28-806A-99F0F9C6E88B}"/>
                  </a:ext>
                </a:extLst>
              </p14:cNvPr>
              <p14:cNvContentPartPr/>
              <p14:nvPr/>
            </p14:nvContentPartPr>
            <p14:xfrm>
              <a:off x="7951416" y="2299047"/>
              <a:ext cx="9525" cy="19049"/>
            </p14:xfrm>
          </p:contentPart>
        </mc:Choice>
        <mc:Fallback>
          <p:pic>
            <p:nvPicPr>
              <p:cNvPr id="19" name="Pismo odręczne 18">
                <a:extLst>
                  <a:ext uri="{FF2B5EF4-FFF2-40B4-BE49-F238E27FC236}">
                    <a16:creationId xmlns:a16="http://schemas.microsoft.com/office/drawing/2014/main" xmlns="" id="{3AE85F24-C042-4D28-806A-99F0F9C6E88B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926350" y="2281436"/>
                <a:ext cx="59155" cy="5463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2">
            <p14:nvContentPartPr>
              <p14:cNvPr id="20" name="Pismo odręczne 19">
                <a:extLst>
                  <a:ext uri="{FF2B5EF4-FFF2-40B4-BE49-F238E27FC236}">
                    <a16:creationId xmlns:a16="http://schemas.microsoft.com/office/drawing/2014/main" id="{1F5F38DA-1377-49AF-8B7C-686D1508E754}"/>
                  </a:ext>
                </a:extLst>
              </p14:cNvPr>
              <p14:cNvContentPartPr/>
              <p14:nvPr/>
            </p14:nvContentPartPr>
            <p14:xfrm>
              <a:off x="5488428" y="3209145"/>
              <a:ext cx="771525" cy="409575"/>
            </p14:xfrm>
          </p:contentPart>
        </mc:Choice>
        <mc:Fallback>
          <p:pic>
            <p:nvPicPr>
              <p:cNvPr id="20" name="Pismo odręczne 19">
                <a:extLst>
                  <a:ext uri="{FF2B5EF4-FFF2-40B4-BE49-F238E27FC236}">
                    <a16:creationId xmlns:a16="http://schemas.microsoft.com/office/drawing/2014/main" xmlns="" id="{1F5F38DA-1377-49AF-8B7C-686D1508E754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470820" y="3191054"/>
                <a:ext cx="807101" cy="44539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4">
            <p14:nvContentPartPr>
              <p14:cNvPr id="21" name="Pismo odręczne 20">
                <a:extLst>
                  <a:ext uri="{FF2B5EF4-FFF2-40B4-BE49-F238E27FC236}">
                    <a16:creationId xmlns:a16="http://schemas.microsoft.com/office/drawing/2014/main" id="{F51F3790-4643-46C4-B215-0DCC78816382}"/>
                  </a:ext>
                </a:extLst>
              </p14:cNvPr>
              <p14:cNvContentPartPr/>
              <p14:nvPr/>
            </p14:nvContentPartPr>
            <p14:xfrm>
              <a:off x="6260403" y="3489020"/>
              <a:ext cx="266699" cy="285750"/>
            </p14:xfrm>
          </p:contentPart>
        </mc:Choice>
        <mc:Fallback>
          <p:pic>
            <p:nvPicPr>
              <p:cNvPr id="21" name="Pismo odręczne 20">
                <a:extLst>
                  <a:ext uri="{FF2B5EF4-FFF2-40B4-BE49-F238E27FC236}">
                    <a16:creationId xmlns:a16="http://schemas.microsoft.com/office/drawing/2014/main" xmlns="" id="{F51F3790-4643-46C4-B215-0DCC78816382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242111" y="3471206"/>
                <a:ext cx="302917" cy="32174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6">
            <p14:nvContentPartPr>
              <p14:cNvPr id="22" name="Pismo odręczne 21">
                <a:extLst>
                  <a:ext uri="{FF2B5EF4-FFF2-40B4-BE49-F238E27FC236}">
                    <a16:creationId xmlns:a16="http://schemas.microsoft.com/office/drawing/2014/main" id="{FD99C07B-4236-47F4-B32D-638A5F5D0116}"/>
                  </a:ext>
                </a:extLst>
              </p14:cNvPr>
              <p14:cNvContentPartPr/>
              <p14:nvPr/>
            </p14:nvContentPartPr>
            <p14:xfrm>
              <a:off x="7105911" y="3571661"/>
              <a:ext cx="333374" cy="323850"/>
            </p14:xfrm>
          </p:contentPart>
        </mc:Choice>
        <mc:Fallback>
          <p:pic>
            <p:nvPicPr>
              <p:cNvPr id="22" name="Pismo odręczne 21">
                <a:extLst>
                  <a:ext uri="{FF2B5EF4-FFF2-40B4-BE49-F238E27FC236}">
                    <a16:creationId xmlns:a16="http://schemas.microsoft.com/office/drawing/2014/main" xmlns="" id="{FD99C07B-4236-47F4-B32D-638A5F5D0116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088477" y="3553447"/>
                <a:ext cx="368597" cy="35991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18">
            <p14:nvContentPartPr>
              <p14:cNvPr id="23" name="Pismo odręczne 22">
                <a:extLst>
                  <a:ext uri="{FF2B5EF4-FFF2-40B4-BE49-F238E27FC236}">
                    <a16:creationId xmlns:a16="http://schemas.microsoft.com/office/drawing/2014/main" id="{5C27DEB7-EC08-4CF3-AA6F-8BEC99F31089}"/>
                  </a:ext>
                </a:extLst>
              </p14:cNvPr>
              <p14:cNvContentPartPr/>
              <p14:nvPr/>
            </p14:nvContentPartPr>
            <p14:xfrm>
              <a:off x="7501449" y="3476819"/>
              <a:ext cx="847725" cy="409575"/>
            </p14:xfrm>
          </p:contentPart>
        </mc:Choice>
        <mc:Fallback>
          <p:pic>
            <p:nvPicPr>
              <p:cNvPr id="23" name="Pismo odręczne 22">
                <a:extLst>
                  <a:ext uri="{FF2B5EF4-FFF2-40B4-BE49-F238E27FC236}">
                    <a16:creationId xmlns:a16="http://schemas.microsoft.com/office/drawing/2014/main" xmlns="" id="{5C27DEB7-EC08-4CF3-AA6F-8BEC99F31089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483848" y="3459245"/>
                <a:ext cx="883286" cy="44508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20">
            <p14:nvContentPartPr>
              <p14:cNvPr id="24" name="Pismo odręczne 23">
                <a:extLst>
                  <a:ext uri="{FF2B5EF4-FFF2-40B4-BE49-F238E27FC236}">
                    <a16:creationId xmlns:a16="http://schemas.microsoft.com/office/drawing/2014/main" id="{262A6E47-546F-4010-8D9D-4760F7F70CB4}"/>
                  </a:ext>
                </a:extLst>
              </p14:cNvPr>
              <p14:cNvContentPartPr/>
              <p14:nvPr/>
            </p14:nvContentPartPr>
            <p14:xfrm>
              <a:off x="8347799" y="3551336"/>
              <a:ext cx="485775" cy="333374"/>
            </p14:xfrm>
          </p:contentPart>
        </mc:Choice>
        <mc:Fallback>
          <p:pic>
            <p:nvPicPr>
              <p:cNvPr id="24" name="Pismo odręczne 23">
                <a:extLst>
                  <a:ext uri="{FF2B5EF4-FFF2-40B4-BE49-F238E27FC236}">
                    <a16:creationId xmlns:a16="http://schemas.microsoft.com/office/drawing/2014/main" xmlns="" id="{262A6E47-546F-4010-8D9D-4760F7F70CB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8329781" y="3533921"/>
                <a:ext cx="521451" cy="36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22">
            <p14:nvContentPartPr>
              <p14:cNvPr id="25" name="Pismo odręczne 24">
                <a:extLst>
                  <a:ext uri="{FF2B5EF4-FFF2-40B4-BE49-F238E27FC236}">
                    <a16:creationId xmlns:a16="http://schemas.microsoft.com/office/drawing/2014/main" id="{AF1E2FE3-2D7A-42CE-B8D1-162D2C8894BE}"/>
                  </a:ext>
                </a:extLst>
              </p14:cNvPr>
              <p14:cNvContentPartPr/>
              <p14:nvPr/>
            </p14:nvContentPartPr>
            <p14:xfrm>
              <a:off x="8659555" y="3601935"/>
              <a:ext cx="647700" cy="704850"/>
            </p14:xfrm>
          </p:contentPart>
        </mc:Choice>
        <mc:Fallback>
          <p:pic>
            <p:nvPicPr>
              <p:cNvPr id="25" name="Pismo odręczne 24">
                <a:extLst>
                  <a:ext uri="{FF2B5EF4-FFF2-40B4-BE49-F238E27FC236}">
                    <a16:creationId xmlns:a16="http://schemas.microsoft.com/office/drawing/2014/main" xmlns="" id="{AF1E2FE3-2D7A-42CE-B8D1-162D2C8894BE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8641692" y="3584278"/>
                <a:ext cx="683068" cy="74052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24">
            <p14:nvContentPartPr>
              <p14:cNvPr id="26" name="Pismo odręczne 25">
                <a:extLst>
                  <a:ext uri="{FF2B5EF4-FFF2-40B4-BE49-F238E27FC236}">
                    <a16:creationId xmlns:a16="http://schemas.microsoft.com/office/drawing/2014/main" id="{5E0CF94D-98B9-4B08-B1D6-C3E2208F412D}"/>
                  </a:ext>
                </a:extLst>
              </p14:cNvPr>
              <p14:cNvContentPartPr/>
              <p14:nvPr/>
            </p14:nvContentPartPr>
            <p14:xfrm>
              <a:off x="9663307" y="3885677"/>
              <a:ext cx="9525" cy="9525"/>
            </p14:xfrm>
          </p:contentPart>
        </mc:Choice>
        <mc:Fallback>
          <p:pic>
            <p:nvPicPr>
              <p:cNvPr id="26" name="Pismo odręczne 25">
                <a:extLst>
                  <a:ext uri="{FF2B5EF4-FFF2-40B4-BE49-F238E27FC236}">
                    <a16:creationId xmlns:a16="http://schemas.microsoft.com/office/drawing/2014/main" xmlns="" id="{5E0CF94D-98B9-4B08-B1D6-C3E2208F412D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9196582" y="3418952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26">
            <p14:nvContentPartPr>
              <p14:cNvPr id="30" name="Pismo odręczne 29">
                <a:extLst>
                  <a:ext uri="{FF2B5EF4-FFF2-40B4-BE49-F238E27FC236}">
                    <a16:creationId xmlns:a16="http://schemas.microsoft.com/office/drawing/2014/main" id="{DEFC8CB1-05F2-4860-974C-A4CE4DBF775F}"/>
                  </a:ext>
                </a:extLst>
              </p14:cNvPr>
              <p14:cNvContentPartPr/>
              <p14:nvPr/>
            </p14:nvContentPartPr>
            <p14:xfrm>
              <a:off x="5172775" y="5152598"/>
              <a:ext cx="1247775" cy="685800"/>
            </p14:xfrm>
          </p:contentPart>
        </mc:Choice>
        <mc:Fallback>
          <p:pic>
            <p:nvPicPr>
              <p:cNvPr id="30" name="Pismo odręczne 29">
                <a:extLst>
                  <a:ext uri="{FF2B5EF4-FFF2-40B4-BE49-F238E27FC236}">
                    <a16:creationId xmlns:a16="http://schemas.microsoft.com/office/drawing/2014/main" xmlns="" id="{DEFC8CB1-05F2-4860-974C-A4CE4DBF775F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155180" y="5134986"/>
                <a:ext cx="1283323" cy="72138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28">
            <p14:nvContentPartPr>
              <p14:cNvPr id="31" name="Pismo odręczne 30">
                <a:extLst>
                  <a:ext uri="{FF2B5EF4-FFF2-40B4-BE49-F238E27FC236}">
                    <a16:creationId xmlns:a16="http://schemas.microsoft.com/office/drawing/2014/main" id="{E102A2B2-7DCE-4A22-A73F-99566D2DBBDF}"/>
                  </a:ext>
                </a:extLst>
              </p14:cNvPr>
              <p14:cNvContentPartPr/>
              <p14:nvPr/>
            </p14:nvContentPartPr>
            <p14:xfrm>
              <a:off x="6427416" y="5430554"/>
              <a:ext cx="9525" cy="9525"/>
            </p14:xfrm>
          </p:contentPart>
        </mc:Choice>
        <mc:Fallback>
          <p:pic>
            <p:nvPicPr>
              <p:cNvPr id="31" name="Pismo odręczne 30">
                <a:extLst>
                  <a:ext uri="{FF2B5EF4-FFF2-40B4-BE49-F238E27FC236}">
                    <a16:creationId xmlns:a16="http://schemas.microsoft.com/office/drawing/2014/main" xmlns="" id="{E102A2B2-7DCE-4A22-A73F-99566D2DBBDF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960691" y="4963829"/>
                <a:ext cx="952500" cy="9525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29">
            <p14:nvContentPartPr>
              <p14:cNvPr id="32" name="Pismo odręczne 31">
                <a:extLst>
                  <a:ext uri="{FF2B5EF4-FFF2-40B4-BE49-F238E27FC236}">
                    <a16:creationId xmlns:a16="http://schemas.microsoft.com/office/drawing/2014/main" id="{89F1B72A-84A9-48AF-A121-F041FC24EF3B}"/>
                  </a:ext>
                </a:extLst>
              </p14:cNvPr>
              <p14:cNvContentPartPr/>
              <p14:nvPr/>
            </p14:nvContentPartPr>
            <p14:xfrm>
              <a:off x="6437856" y="5606440"/>
              <a:ext cx="266699" cy="266699"/>
            </p14:xfrm>
          </p:contentPart>
        </mc:Choice>
        <mc:Fallback>
          <p:pic>
            <p:nvPicPr>
              <p:cNvPr id="32" name="Pismo odręczne 31">
                <a:extLst>
                  <a:ext uri="{FF2B5EF4-FFF2-40B4-BE49-F238E27FC236}">
                    <a16:creationId xmlns:a16="http://schemas.microsoft.com/office/drawing/2014/main" xmlns="" id="{89F1B72A-84A9-48AF-A121-F041FC24EF3B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6419589" y="5588322"/>
                <a:ext cx="302868" cy="3025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31">
            <p14:nvContentPartPr>
              <p14:cNvPr id="33" name="Pismo odręczne 32">
                <a:extLst>
                  <a:ext uri="{FF2B5EF4-FFF2-40B4-BE49-F238E27FC236}">
                    <a16:creationId xmlns:a16="http://schemas.microsoft.com/office/drawing/2014/main" id="{917E5FF7-1F9E-4591-8A4A-1B68FCD487A0}"/>
                  </a:ext>
                </a:extLst>
              </p14:cNvPr>
              <p14:cNvContentPartPr/>
              <p14:nvPr/>
            </p14:nvContentPartPr>
            <p14:xfrm>
              <a:off x="6682094" y="5722828"/>
              <a:ext cx="190500" cy="114300"/>
            </p14:xfrm>
          </p:contentPart>
        </mc:Choice>
        <mc:Fallback>
          <p:pic>
            <p:nvPicPr>
              <p:cNvPr id="33" name="Pismo odręczne 32">
                <a:extLst>
                  <a:ext uri="{FF2B5EF4-FFF2-40B4-BE49-F238E27FC236}">
                    <a16:creationId xmlns:a16="http://schemas.microsoft.com/office/drawing/2014/main" xmlns="" id="{917E5FF7-1F9E-4591-8A4A-1B68FCD487A0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663812" y="5705297"/>
                <a:ext cx="226699" cy="14901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33">
            <p14:nvContentPartPr>
              <p14:cNvPr id="34" name="Pismo odręczne 33">
                <a:extLst>
                  <a:ext uri="{FF2B5EF4-FFF2-40B4-BE49-F238E27FC236}">
                    <a16:creationId xmlns:a16="http://schemas.microsoft.com/office/drawing/2014/main" id="{25F7BA7F-00D4-4F3C-AE5B-0E1AB719BE1E}"/>
                  </a:ext>
                </a:extLst>
              </p14:cNvPr>
              <p14:cNvContentPartPr/>
              <p14:nvPr/>
            </p14:nvContentPartPr>
            <p14:xfrm>
              <a:off x="7334725" y="5052019"/>
              <a:ext cx="1104900" cy="904875"/>
            </p14:xfrm>
          </p:contentPart>
        </mc:Choice>
        <mc:Fallback>
          <p:pic>
            <p:nvPicPr>
              <p:cNvPr id="34" name="Pismo odręczne 33">
                <a:extLst>
                  <a:ext uri="{FF2B5EF4-FFF2-40B4-BE49-F238E27FC236}">
                    <a16:creationId xmlns:a16="http://schemas.microsoft.com/office/drawing/2014/main" xmlns="" id="{25F7BA7F-00D4-4F3C-AE5B-0E1AB719BE1E}"/>
                  </a:ext>
                </a:extLst>
              </p:cNvPr>
              <p:cNvPicPr/>
              <p:nvPr/>
            </p:nvPicPr>
            <p:blipFill>
              <a:blip r:embed="rId34"/>
              <a:stretch>
                <a:fillRect/>
              </a:stretch>
            </p:blipFill>
            <p:spPr>
              <a:xfrm>
                <a:off x="7317101" y="5034305"/>
                <a:ext cx="1140507" cy="94066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35">
            <p14:nvContentPartPr>
              <p14:cNvPr id="35" name="Pismo odręczne 34">
                <a:extLst>
                  <a:ext uri="{FF2B5EF4-FFF2-40B4-BE49-F238E27FC236}">
                    <a16:creationId xmlns:a16="http://schemas.microsoft.com/office/drawing/2014/main" id="{862AED4A-E967-4E4B-9FC4-FB4236606561}"/>
                  </a:ext>
                </a:extLst>
              </p14:cNvPr>
              <p14:cNvContentPartPr/>
              <p14:nvPr/>
            </p14:nvContentPartPr>
            <p14:xfrm>
              <a:off x="8494212" y="5172891"/>
              <a:ext cx="685800" cy="571500"/>
            </p14:xfrm>
          </p:contentPart>
        </mc:Choice>
        <mc:Fallback>
          <p:pic>
            <p:nvPicPr>
              <p:cNvPr id="35" name="Pismo odręczne 34">
                <a:extLst>
                  <a:ext uri="{FF2B5EF4-FFF2-40B4-BE49-F238E27FC236}">
                    <a16:creationId xmlns:a16="http://schemas.microsoft.com/office/drawing/2014/main" xmlns="" id="{862AED4A-E967-4E4B-9FC4-FB4236606561}"/>
                  </a:ext>
                </a:extLst>
              </p:cNvPr>
              <p:cNvPicPr/>
              <p:nvPr/>
            </p:nvPicPr>
            <p:blipFill>
              <a:blip r:embed="rId36"/>
              <a:stretch>
                <a:fillRect/>
              </a:stretch>
            </p:blipFill>
            <p:spPr>
              <a:xfrm>
                <a:off x="8476682" y="5154817"/>
                <a:ext cx="721217" cy="60728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37">
            <p14:nvContentPartPr>
              <p14:cNvPr id="36" name="Pismo odręczne 35">
                <a:extLst>
                  <a:ext uri="{FF2B5EF4-FFF2-40B4-BE49-F238E27FC236}">
                    <a16:creationId xmlns:a16="http://schemas.microsoft.com/office/drawing/2014/main" id="{48B10224-6814-4AC6-B652-CDADF641CB55}"/>
                  </a:ext>
                </a:extLst>
              </p14:cNvPr>
              <p14:cNvContentPartPr/>
              <p14:nvPr/>
            </p14:nvContentPartPr>
            <p14:xfrm>
              <a:off x="9183143" y="5172797"/>
              <a:ext cx="390525" cy="590550"/>
            </p14:xfrm>
          </p:contentPart>
        </mc:Choice>
        <mc:Fallback>
          <p:pic>
            <p:nvPicPr>
              <p:cNvPr id="36" name="Pismo odręczne 35">
                <a:extLst>
                  <a:ext uri="{FF2B5EF4-FFF2-40B4-BE49-F238E27FC236}">
                    <a16:creationId xmlns:a16="http://schemas.microsoft.com/office/drawing/2014/main" xmlns="" id="{48B10224-6814-4AC6-B652-CDADF641CB55}"/>
                  </a:ext>
                </a:extLst>
              </p:cNvPr>
              <p:cNvPicPr/>
              <p:nvPr/>
            </p:nvPicPr>
            <p:blipFill>
              <a:blip r:embed="rId38"/>
              <a:stretch>
                <a:fillRect/>
              </a:stretch>
            </p:blipFill>
            <p:spPr>
              <a:xfrm>
                <a:off x="9165635" y="5155238"/>
                <a:ext cx="425897" cy="6260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="" Requires="p14">
          <p:contentPart p14:bwMode="auto" r:id="rId39">
            <p14:nvContentPartPr>
              <p14:cNvPr id="41" name="Pismo odręczne 40">
                <a:extLst>
                  <a:ext uri="{FF2B5EF4-FFF2-40B4-BE49-F238E27FC236}">
                    <a16:creationId xmlns:a16="http://schemas.microsoft.com/office/drawing/2014/main" id="{4DAFDC99-4731-49DE-AE61-E1F82E084824}"/>
                  </a:ext>
                </a:extLst>
              </p14:cNvPr>
              <p14:cNvContentPartPr/>
              <p14:nvPr/>
            </p14:nvContentPartPr>
            <p14:xfrm>
              <a:off x="1260430" y="1411787"/>
              <a:ext cx="9525" cy="9525"/>
            </p14:xfrm>
          </p:contentPart>
        </mc:Choice>
        <mc:Fallback>
          <p:pic>
            <p:nvPicPr>
              <p:cNvPr id="41" name="Pismo odręczne 40">
                <a:extLst>
                  <a:ext uri="{FF2B5EF4-FFF2-40B4-BE49-F238E27FC236}">
                    <a16:creationId xmlns:a16="http://schemas.microsoft.com/office/drawing/2014/main" xmlns="" id="{4DAFDC99-4731-49DE-AE61-E1F82E08482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84180" y="935537"/>
                <a:ext cx="952500" cy="9525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xmlns="" val="788534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9E201DD0357843B88484C5B78F3B70" ma:contentTypeVersion="2" ma:contentTypeDescription="Create a new document." ma:contentTypeScope="" ma:versionID="a4798c1cbc78beda8699ebfd7dada224">
  <xsd:schema xmlns:xsd="http://www.w3.org/2001/XMLSchema" xmlns:xs="http://www.w3.org/2001/XMLSchema" xmlns:p="http://schemas.microsoft.com/office/2006/metadata/properties" xmlns:ns2="fb4196a7-0c30-4218-b077-31b2bf4967df" targetNamespace="http://schemas.microsoft.com/office/2006/metadata/properties" ma:root="true" ma:fieldsID="e8a159e19d31087d039f1bedd0848ae0" ns2:_="">
    <xsd:import namespace="fb4196a7-0c30-4218-b077-31b2bf4967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4196a7-0c30-4218-b077-31b2bf4967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0D3C78C-3919-4C5E-8BCC-D60D6B432D3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93354D-FC27-4F69-B27D-1140087A8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3DF601-CDF4-4767-9966-00959233BF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4196a7-0c30-4218-b077-31b2bf4967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TF10001119</Template>
  <TotalTime>0</TotalTime>
  <Words>155</Words>
  <Application>Microsoft Office PowerPoint</Application>
  <PresentationFormat>Niestandardowy</PresentationFormat>
  <Paragraphs>8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Gallery</vt:lpstr>
      <vt:lpstr>Józef piłsudski</vt:lpstr>
      <vt:lpstr>Józef Piłsudski (1867-1935) –polski polityk, wojskowy i przywódca państwa. Urodził się 5 grudnia 1867 roku w Zułowie na dzisiejszej Litwie w zbiedniałej rodzinie szlacheckiej. </vt:lpstr>
      <vt:lpstr>kim był Józef piłsudski?</vt:lpstr>
      <vt:lpstr>Slajd 4</vt:lpstr>
      <vt:lpstr>Slajd 5</vt:lpstr>
      <vt:lpstr>Slajd 6</vt:lpstr>
      <vt:lpstr>Slajd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158</cp:revision>
  <dcterms:created xsi:type="dcterms:W3CDTF">2016-01-13T19:04:32Z</dcterms:created>
  <dcterms:modified xsi:type="dcterms:W3CDTF">2020-11-03T13:44:37Z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0x010100E99E201DD0357843B88484C5B78F3B70</vt:lpwstr>
  </property>
</Properties>
</file>